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</p:sldIdLst>
  <p:sldSz cx="9601200" cy="12801600" type="A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518"/>
    <a:srgbClr val="45C1A4"/>
    <a:srgbClr val="A9D18E"/>
    <a:srgbClr val="4BACC6"/>
    <a:srgbClr val="9DC3E6"/>
    <a:srgbClr val="C96B8F"/>
    <a:srgbClr val="156736"/>
    <a:srgbClr val="29B9AB"/>
    <a:srgbClr val="28653B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2010" y="-2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0F46-5085-47D3-A5B7-6A04FF8E8A23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701D-D877-41F8-B601-0E13D64FC4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01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0F46-5085-47D3-A5B7-6A04FF8E8A23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701D-D877-41F8-B601-0E13D64FC4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98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0F46-5085-47D3-A5B7-6A04FF8E8A23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701D-D877-41F8-B601-0E13D64FC4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139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0F46-5085-47D3-A5B7-6A04FF8E8A23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701D-D877-41F8-B601-0E13D64FC4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2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0F46-5085-47D3-A5B7-6A04FF8E8A23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701D-D877-41F8-B601-0E13D64FC4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627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0F46-5085-47D3-A5B7-6A04FF8E8A23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701D-D877-41F8-B601-0E13D64FC4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051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0F46-5085-47D3-A5B7-6A04FF8E8A23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701D-D877-41F8-B601-0E13D64FC4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239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0F46-5085-47D3-A5B7-6A04FF8E8A23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701D-D877-41F8-B601-0E13D64FC4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600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0F46-5085-47D3-A5B7-6A04FF8E8A23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701D-D877-41F8-B601-0E13D64FC4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0F46-5085-47D3-A5B7-6A04FF8E8A23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701D-D877-41F8-B601-0E13D64FC4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301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0F46-5085-47D3-A5B7-6A04FF8E8A23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701D-D877-41F8-B601-0E13D64FC4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206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A0F46-5085-47D3-A5B7-6A04FF8E8A23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701D-D877-41F8-B601-0E13D64FC4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201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g"/><Relationship Id="rId10" Type="http://schemas.openxmlformats.org/officeDocument/2006/relationships/image" Target="../media/image8.jpeg"/><Relationship Id="rId4" Type="http://schemas.openxmlformats.org/officeDocument/2006/relationships/image" Target="../media/image3.jpg"/><Relationship Id="rId9" Type="http://schemas.microsoft.com/office/2007/relationships/hdphoto" Target="../media/hdphoto1.wdp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7FA5E6-F3B7-481A-AD96-9EA7565220C1}"/>
              </a:ext>
            </a:extLst>
          </p:cNvPr>
          <p:cNvSpPr/>
          <p:nvPr/>
        </p:nvSpPr>
        <p:spPr>
          <a:xfrm>
            <a:off x="0" y="6700507"/>
            <a:ext cx="9601200" cy="5349491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FE5E53-D3A5-49A4-A51C-103CBF716906}"/>
              </a:ext>
            </a:extLst>
          </p:cNvPr>
          <p:cNvSpPr/>
          <p:nvPr/>
        </p:nvSpPr>
        <p:spPr>
          <a:xfrm>
            <a:off x="-14111" y="6644373"/>
            <a:ext cx="4810700" cy="5292083"/>
          </a:xfrm>
          <a:prstGeom prst="rect">
            <a:avLst/>
          </a:prstGeom>
          <a:blipFill>
            <a:blip r:embed="rId3">
              <a:alphaModFix amt="1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AF9144F-098B-4D22-9EA6-844DCD2BECB4}"/>
              </a:ext>
            </a:extLst>
          </p:cNvPr>
          <p:cNvSpPr txBox="1"/>
          <p:nvPr/>
        </p:nvSpPr>
        <p:spPr>
          <a:xfrm>
            <a:off x="4835736" y="9567662"/>
            <a:ext cx="4672036" cy="2434513"/>
          </a:xfrm>
          <a:prstGeom prst="rect">
            <a:avLst/>
          </a:prstGeom>
          <a:blipFill dpi="0" rotWithShape="1">
            <a:blip r:embed="rId4">
              <a:alphaModFix amt="14000"/>
            </a:blip>
            <a:srcRect/>
            <a:stretch>
              <a:fillRect/>
            </a:stretch>
          </a:blipFill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  <a:tabLst>
                <a:tab pos="457200" algn="l"/>
                <a:tab pos="539750" algn="l"/>
                <a:tab pos="900113" algn="l"/>
                <a:tab pos="1169988" algn="l"/>
                <a:tab pos="1260475" algn="l"/>
              </a:tabLst>
            </a:pPr>
            <a:r>
              <a:rPr lang="th-TH" sz="1700" b="1" spc="-80" dirty="0">
                <a:ea typeface="Calibri" panose="020F0502020204030204" pitchFamily="34" charset="0"/>
                <a:cs typeface="TH SarabunPSK" panose="020B0500040200020003" pitchFamily="34" charset="-34"/>
              </a:rPr>
              <a:t>๓</a:t>
            </a:r>
            <a:r>
              <a:rPr lang="th-TH" sz="1700" b="1" spc="-8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. สรุปผล</a:t>
            </a:r>
            <a:r>
              <a:rPr lang="th-TH" sz="1700" b="1" spc="-8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เดินทางไปศึกษาดูงานของคณะอนุกรรมาธิการด้านสิ่งแวดล้อม</a:t>
            </a:r>
            <a:br>
              <a:rPr lang="th-TH" sz="1700" b="1" spc="-8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b="1" spc="-8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ในคณะกรรมาธิการ</a:t>
            </a:r>
            <a:r>
              <a:rPr lang="th-TH" sz="17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ทรัพยากรธรรมชาติและสิ่งแวดล้อม วุฒิสภา เพื่อศึกษาดูงาน</a:t>
            </a:r>
            <a:br>
              <a:rPr lang="th-TH" sz="17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การแก้ไขปัญหาไฟป่า การเผาในที่โล่ง หมอกควัน </a:t>
            </a:r>
            <a:r>
              <a:rPr lang="en-US" sz="17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PM</a:t>
            </a:r>
            <a:r>
              <a:rPr lang="th-TH" sz="1700" b="1" baseline="-25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2.5 </a:t>
            </a:r>
            <a:r>
              <a:rPr lang="th-TH" sz="17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และการพยากรณ์</a:t>
            </a:r>
            <a:r>
              <a:rPr lang="th-TH" sz="1700" b="1" spc="-1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คุณภาพอากาศล่วงหน้า ระหว่างวันที่ ๑๔ </a:t>
            </a:r>
            <a:r>
              <a:rPr lang="en-US" sz="1700" b="1" spc="-1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–</a:t>
            </a:r>
            <a:r>
              <a:rPr lang="th-TH" sz="1700" b="1" spc="-1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 ๑๕ มีนาคม ๒๕๖๔ ณ จังหวัดลำปาง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  <a:tabLst>
                <a:tab pos="457200" algn="l"/>
                <a:tab pos="539750" algn="l"/>
                <a:tab pos="900113" algn="l"/>
                <a:tab pos="1169988" algn="l"/>
                <a:tab pos="1260475" algn="l"/>
              </a:tabLst>
            </a:pPr>
            <a:r>
              <a:rPr lang="th-TH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มติที่ประชุม </a:t>
            </a: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th-TH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ที่ประชุมมีมติเห็นชอบกับสรุปผลเดินทางไปศึกษาดูงาน</a:t>
            </a:r>
            <a:b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ของคณะ</a:t>
            </a:r>
            <a:r>
              <a:rPr lang="th-TH" sz="170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อนุกรรมาธิการ </a:t>
            </a:r>
            <a: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และเห็นควรนำไปประกอบ</a:t>
            </a:r>
            <a:r>
              <a:rPr lang="th-TH" sz="170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เป็นเนื้อหาของ</a:t>
            </a:r>
            <a:br>
              <a:rPr lang="th-TH" sz="170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ร่าง) รายงาน</a:t>
            </a:r>
            <a:r>
              <a:rPr lang="th-TH" sz="1700" dirty="0"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การแก้ไขปัญหาหมอกควันและมลพิษภาคเหนือจากฝุ่นละออง</a:t>
            </a:r>
            <a:br>
              <a:rPr lang="th-TH" sz="1700" dirty="0"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</a:br>
            <a:r>
              <a:rPr lang="th-TH" sz="1700" dirty="0"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ขนาดไม่เกิน ๒.๕ ไมครอน (</a:t>
            </a:r>
            <a:r>
              <a:rPr lang="en-US" sz="1700" dirty="0"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PM</a:t>
            </a:r>
            <a:r>
              <a:rPr lang="th-TH" sz="1700" baseline="-25000" dirty="0"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2.5</a:t>
            </a:r>
            <a:r>
              <a:rPr lang="th-TH" sz="1700" dirty="0"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)</a:t>
            </a:r>
            <a:endParaRPr lang="th-TH" sz="1700" b="1" spc="-1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DC60C83-1204-41F0-AC07-B5D583735D9B}"/>
              </a:ext>
            </a:extLst>
          </p:cNvPr>
          <p:cNvGrpSpPr/>
          <p:nvPr/>
        </p:nvGrpSpPr>
        <p:grpSpPr>
          <a:xfrm>
            <a:off x="-14111" y="12000510"/>
            <a:ext cx="9601200" cy="793358"/>
            <a:chOff x="0" y="12029440"/>
            <a:chExt cx="9601200" cy="793358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C108399-F413-4174-B4B7-A65EB2152861}"/>
                </a:ext>
              </a:extLst>
            </p:cNvPr>
            <p:cNvSpPr/>
            <p:nvPr/>
          </p:nvSpPr>
          <p:spPr>
            <a:xfrm>
              <a:off x="0" y="12029440"/>
              <a:ext cx="9601200" cy="793358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3" name="สี่เหลี่ยมผืนผ้า 180">
              <a:extLst>
                <a:ext uri="{FF2B5EF4-FFF2-40B4-BE49-F238E27FC236}">
                  <a16:creationId xmlns:a16="http://schemas.microsoft.com/office/drawing/2014/main" id="{3CEFBF71-958F-4C90-8C8B-4BE89CB8FB27}"/>
                </a:ext>
              </a:extLst>
            </p:cNvPr>
            <p:cNvSpPr/>
            <p:nvPr/>
          </p:nvSpPr>
          <p:spPr>
            <a:xfrm>
              <a:off x="16825" y="12231929"/>
              <a:ext cx="35188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400" dirty="0">
                  <a:latin typeface="2005_iannnnnGMO" panose="02000000000000000000" pitchFamily="2" charset="0"/>
                  <a:cs typeface="2005_iannnnnGMO" panose="02000000000000000000" pitchFamily="2" charset="0"/>
                </a:rPr>
                <a:t>ฝ่ายเลขานุการคณะกรรมาธิการทรัพยากรธรรมชาติและสิ่งแวดล้อม </a:t>
              </a:r>
            </a:p>
            <a:p>
              <a:r>
                <a:rPr lang="th-TH" sz="1400" dirty="0">
                  <a:latin typeface="2005_iannnnnGMO" panose="02000000000000000000" pitchFamily="2" charset="0"/>
                  <a:cs typeface="2005_iannnnnGMO" panose="02000000000000000000" pitchFamily="2" charset="0"/>
                </a:rPr>
                <a:t>โทร ๐๒ ๘๓๑ ๙๑๖๒ </a:t>
              </a:r>
              <a:r>
                <a:rPr lang="en-US" sz="1400" dirty="0">
                  <a:latin typeface="2005_iannnnnGMO" panose="02000000000000000000" pitchFamily="2" charset="0"/>
                  <a:cs typeface="2005_iannnnnGMO" panose="02000000000000000000" pitchFamily="2" charset="0"/>
                </a:rPr>
                <a:t>- </a:t>
              </a:r>
              <a:r>
                <a:rPr lang="th-TH" sz="1400" dirty="0">
                  <a:latin typeface="2005_iannnnnGMO" panose="02000000000000000000" pitchFamily="2" charset="0"/>
                  <a:cs typeface="2005_iannnnnGMO" panose="02000000000000000000" pitchFamily="2" charset="0"/>
                </a:rPr>
                <a:t>๓</a:t>
              </a:r>
            </a:p>
          </p:txBody>
        </p:sp>
        <p:sp>
          <p:nvSpPr>
            <p:cNvPr id="124" name="TextBox 1">
              <a:extLst>
                <a:ext uri="{FF2B5EF4-FFF2-40B4-BE49-F238E27FC236}">
                  <a16:creationId xmlns:a16="http://schemas.microsoft.com/office/drawing/2014/main" id="{AFFBAE6C-CC95-4A7E-886A-65AE3194DDEB}"/>
                </a:ext>
              </a:extLst>
            </p:cNvPr>
            <p:cNvSpPr txBox="1"/>
            <p:nvPr/>
          </p:nvSpPr>
          <p:spPr>
            <a:xfrm>
              <a:off x="3493492" y="12221587"/>
              <a:ext cx="5773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H Charm of AU" panose="020B0500040200020003" pitchFamily="34" charset="-34"/>
                  <a:cs typeface="TH Charm of AU" panose="020B0500040200020003" pitchFamily="34" charset="-34"/>
                </a:rPr>
                <a:t>“</a:t>
              </a:r>
              <a:r>
                <a:rPr lang="th-TH" dirty="0">
                  <a:latin typeface="TH Charm of AU" panose="020B0500040200020003" pitchFamily="34" charset="-34"/>
                  <a:cs typeface="TH Charm of AU" panose="020B0500040200020003" pitchFamily="34" charset="-34"/>
                </a:rPr>
                <a:t>การพัฒนาต้องไม่ทิ้งทรัพยากรธรรมชาติและสิ่งแวดล้อมไว้ข้างหลัง</a:t>
              </a:r>
              <a:r>
                <a:rPr lang="en-US" dirty="0">
                  <a:latin typeface="TH Charm of AU" panose="020B0500040200020003" pitchFamily="34" charset="-34"/>
                  <a:cs typeface="TH Charm of AU" panose="020B0500040200020003" pitchFamily="34" charset="-34"/>
                </a:rPr>
                <a:t>”</a:t>
              </a:r>
              <a:endParaRPr lang="th-TH" dirty="0">
                <a:latin typeface="TH Charm of AU" panose="020B0500040200020003" pitchFamily="34" charset="-34"/>
                <a:cs typeface="TH Charm of AU" panose="020B0500040200020003" pitchFamily="34" charset="-3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A2E461C-F407-41F0-A48E-1FE302785DA3}"/>
              </a:ext>
            </a:extLst>
          </p:cNvPr>
          <p:cNvGrpSpPr/>
          <p:nvPr/>
        </p:nvGrpSpPr>
        <p:grpSpPr>
          <a:xfrm>
            <a:off x="2382997" y="3091058"/>
            <a:ext cx="4972050" cy="3997999"/>
            <a:chOff x="3609975" y="1151426"/>
            <a:chExt cx="4972050" cy="3997999"/>
          </a:xfrm>
          <a:solidFill>
            <a:schemeClr val="bg2">
              <a:lumMod val="90000"/>
            </a:schemeClr>
          </a:solidFill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AB25F22-B968-4151-AAA3-ED294EE731A0}"/>
                </a:ext>
              </a:extLst>
            </p:cNvPr>
            <p:cNvSpPr/>
            <p:nvPr/>
          </p:nvSpPr>
          <p:spPr>
            <a:xfrm rot="10800000">
              <a:off x="3609975" y="3704186"/>
              <a:ext cx="4972050" cy="1445239"/>
            </a:xfrm>
            <a:custGeom>
              <a:avLst/>
              <a:gdLst>
                <a:gd name="connsiteX0" fmla="*/ 0 w 4972050"/>
                <a:gd name="connsiteY0" fmla="*/ 0 h 1445239"/>
                <a:gd name="connsiteX1" fmla="*/ 4972050 w 4972050"/>
                <a:gd name="connsiteY1" fmla="*/ 0 h 1445239"/>
                <a:gd name="connsiteX2" fmla="*/ 4972050 w 4972050"/>
                <a:gd name="connsiteY2" fmla="*/ 1445239 h 1445239"/>
                <a:gd name="connsiteX3" fmla="*/ 4846713 w 4972050"/>
                <a:gd name="connsiteY3" fmla="*/ 1445239 h 1445239"/>
                <a:gd name="connsiteX4" fmla="*/ 4846713 w 4972050"/>
                <a:gd name="connsiteY4" fmla="*/ 125337 h 1445239"/>
                <a:gd name="connsiteX5" fmla="*/ 125337 w 4972050"/>
                <a:gd name="connsiteY5" fmla="*/ 125337 h 1445239"/>
                <a:gd name="connsiteX6" fmla="*/ 125337 w 4972050"/>
                <a:gd name="connsiteY6" fmla="*/ 1445239 h 1445239"/>
                <a:gd name="connsiteX7" fmla="*/ 0 w 4972050"/>
                <a:gd name="connsiteY7" fmla="*/ 1445239 h 144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2050" h="1445239">
                  <a:moveTo>
                    <a:pt x="0" y="0"/>
                  </a:moveTo>
                  <a:lnTo>
                    <a:pt x="4972050" y="0"/>
                  </a:lnTo>
                  <a:lnTo>
                    <a:pt x="4972050" y="1445239"/>
                  </a:lnTo>
                  <a:lnTo>
                    <a:pt x="4846713" y="1445239"/>
                  </a:lnTo>
                  <a:lnTo>
                    <a:pt x="4846713" y="125337"/>
                  </a:lnTo>
                  <a:lnTo>
                    <a:pt x="125337" y="125337"/>
                  </a:lnTo>
                  <a:lnTo>
                    <a:pt x="125337" y="1445239"/>
                  </a:lnTo>
                  <a:lnTo>
                    <a:pt x="0" y="14452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50A85F7-4104-44CE-B1B1-42D28EE647DB}"/>
                </a:ext>
              </a:extLst>
            </p:cNvPr>
            <p:cNvSpPr/>
            <p:nvPr/>
          </p:nvSpPr>
          <p:spPr>
            <a:xfrm>
              <a:off x="3609975" y="1151426"/>
              <a:ext cx="4972050" cy="1445239"/>
            </a:xfrm>
            <a:custGeom>
              <a:avLst/>
              <a:gdLst>
                <a:gd name="connsiteX0" fmla="*/ 0 w 4972050"/>
                <a:gd name="connsiteY0" fmla="*/ 0 h 1445239"/>
                <a:gd name="connsiteX1" fmla="*/ 4972050 w 4972050"/>
                <a:gd name="connsiteY1" fmla="*/ 0 h 1445239"/>
                <a:gd name="connsiteX2" fmla="*/ 4972050 w 4972050"/>
                <a:gd name="connsiteY2" fmla="*/ 1445239 h 1445239"/>
                <a:gd name="connsiteX3" fmla="*/ 4846713 w 4972050"/>
                <a:gd name="connsiteY3" fmla="*/ 1445239 h 1445239"/>
                <a:gd name="connsiteX4" fmla="*/ 4846713 w 4972050"/>
                <a:gd name="connsiteY4" fmla="*/ 125337 h 1445239"/>
                <a:gd name="connsiteX5" fmla="*/ 125337 w 4972050"/>
                <a:gd name="connsiteY5" fmla="*/ 125337 h 1445239"/>
                <a:gd name="connsiteX6" fmla="*/ 125337 w 4972050"/>
                <a:gd name="connsiteY6" fmla="*/ 1445239 h 1445239"/>
                <a:gd name="connsiteX7" fmla="*/ 0 w 4972050"/>
                <a:gd name="connsiteY7" fmla="*/ 1445239 h 144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2050" h="1445239">
                  <a:moveTo>
                    <a:pt x="0" y="0"/>
                  </a:moveTo>
                  <a:lnTo>
                    <a:pt x="4972050" y="0"/>
                  </a:lnTo>
                  <a:lnTo>
                    <a:pt x="4972050" y="1445239"/>
                  </a:lnTo>
                  <a:lnTo>
                    <a:pt x="4846713" y="1445239"/>
                  </a:lnTo>
                  <a:lnTo>
                    <a:pt x="4846713" y="125337"/>
                  </a:lnTo>
                  <a:lnTo>
                    <a:pt x="125337" y="125337"/>
                  </a:lnTo>
                  <a:lnTo>
                    <a:pt x="125337" y="1445239"/>
                  </a:lnTo>
                  <a:lnTo>
                    <a:pt x="0" y="14452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023AD019-4E85-4B28-BF65-FDB4907349EA}"/>
              </a:ext>
            </a:extLst>
          </p:cNvPr>
          <p:cNvSpPr/>
          <p:nvPr/>
        </p:nvSpPr>
        <p:spPr>
          <a:xfrm>
            <a:off x="-1560" y="1093937"/>
            <a:ext cx="9602760" cy="8308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92">
            <a:extLst>
              <a:ext uri="{FF2B5EF4-FFF2-40B4-BE49-F238E27FC236}">
                <a16:creationId xmlns:a16="http://schemas.microsoft.com/office/drawing/2014/main" id="{AB6D4507-CFA8-4D13-9CDD-3DE825CD8859}"/>
              </a:ext>
            </a:extLst>
          </p:cNvPr>
          <p:cNvSpPr/>
          <p:nvPr/>
        </p:nvSpPr>
        <p:spPr>
          <a:xfrm>
            <a:off x="-1560" y="0"/>
            <a:ext cx="9602760" cy="1093936"/>
          </a:xfrm>
          <a:prstGeom prst="rect">
            <a:avLst/>
          </a:prstGeom>
          <a:blipFill dpi="0" rotWithShape="1">
            <a:blip r:embed="rId5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7" name="รูปภาพ 39">
            <a:extLst>
              <a:ext uri="{FF2B5EF4-FFF2-40B4-BE49-F238E27FC236}">
                <a16:creationId xmlns:a16="http://schemas.microsoft.com/office/drawing/2014/main" id="{3281471A-C4A3-483D-88B6-2B95D37B74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6" t="30321" r="22806" b="30114"/>
          <a:stretch/>
        </p:blipFill>
        <p:spPr>
          <a:xfrm>
            <a:off x="8483600" y="70363"/>
            <a:ext cx="924821" cy="953209"/>
          </a:xfrm>
          <a:prstGeom prst="rect">
            <a:avLst/>
          </a:prstGeom>
        </p:spPr>
      </p:pic>
      <p:sp>
        <p:nvSpPr>
          <p:cNvPr id="11" name="สี่เหลี่ยมผืนผ้า 64">
            <a:extLst>
              <a:ext uri="{FF2B5EF4-FFF2-40B4-BE49-F238E27FC236}">
                <a16:creationId xmlns:a16="http://schemas.microsoft.com/office/drawing/2014/main" id="{FBD4F1BD-B433-45C2-BC14-91ED88AA234F}"/>
              </a:ext>
            </a:extLst>
          </p:cNvPr>
          <p:cNvSpPr/>
          <p:nvPr/>
        </p:nvSpPr>
        <p:spPr>
          <a:xfrm>
            <a:off x="5930455" y="-119189"/>
            <a:ext cx="2870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1.0_tuswave_ps" panose="02020603050405020304" pitchFamily="18" charset="0"/>
                <a:cs typeface="2005_iannnnnGMO" panose="02000000000000000000" pitchFamily="2" charset="0"/>
              </a:rPr>
              <a:t>เอกสารข่าว </a:t>
            </a:r>
          </a:p>
        </p:txBody>
      </p:sp>
      <p:sp>
        <p:nvSpPr>
          <p:cNvPr id="12" name="สี่เหลี่ยมผืนผ้า 10">
            <a:extLst>
              <a:ext uri="{FF2B5EF4-FFF2-40B4-BE49-F238E27FC236}">
                <a16:creationId xmlns:a16="http://schemas.microsoft.com/office/drawing/2014/main" id="{43FFA0A3-5480-4670-B9F8-6F36D24781F3}"/>
              </a:ext>
            </a:extLst>
          </p:cNvPr>
          <p:cNvSpPr/>
          <p:nvPr/>
        </p:nvSpPr>
        <p:spPr>
          <a:xfrm>
            <a:off x="3374460" y="661252"/>
            <a:ext cx="531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2005_iannnnnGMO" panose="02000000000000000000" pitchFamily="2" charset="0"/>
                <a:cs typeface="2005_iannnnnGMO" panose="02000000000000000000" pitchFamily="2" charset="0"/>
              </a:rPr>
              <a:t>คณะกรรมาธิการทรัพยากรธรรมชาติและสิ่งแวดล้อม วุฒิสภา </a:t>
            </a:r>
          </a:p>
        </p:txBody>
      </p:sp>
      <p:sp>
        <p:nvSpPr>
          <p:cNvPr id="13" name="กล่องข้อความ 55">
            <a:extLst>
              <a:ext uri="{FF2B5EF4-FFF2-40B4-BE49-F238E27FC236}">
                <a16:creationId xmlns:a16="http://schemas.microsoft.com/office/drawing/2014/main" id="{626C304D-E02A-41EE-B8F8-124799CC9397}"/>
              </a:ext>
            </a:extLst>
          </p:cNvPr>
          <p:cNvSpPr txBox="1"/>
          <p:nvPr/>
        </p:nvSpPr>
        <p:spPr>
          <a:xfrm>
            <a:off x="196878" y="1251447"/>
            <a:ext cx="92156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วันพฤหัสบดีที่ ๒๕ มีนาคม ๒๕๖๔ </a:t>
            </a:r>
            <a:r>
              <a:rPr lang="th-TH" sz="17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คณะอนุกรรมาธิการด้านสิ่งแวดล้อม ในคณะกรรมาธิการทรัพยากรธรรมชาติและสิ่งแวดล้อม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7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วุฒิสภา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ได้มีการประชุม</a:t>
            </a:r>
            <a:b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ครั้งที่ ๘/๒๕๖๔ เพื่อพิจารณาเรื่องต่าง ๆ ดังนี้</a:t>
            </a:r>
          </a:p>
          <a:p>
            <a:pPr algn="thaiDist"/>
            <a:endParaRPr lang="th-TH" sz="17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D1DE20FF-B8A3-462E-8049-EC1C9A3D6DF4}"/>
              </a:ext>
            </a:extLst>
          </p:cNvPr>
          <p:cNvSpPr/>
          <p:nvPr/>
        </p:nvSpPr>
        <p:spPr>
          <a:xfrm>
            <a:off x="-11006825" y="7859030"/>
            <a:ext cx="9602760" cy="3075343"/>
          </a:xfrm>
          <a:prstGeom prst="rect">
            <a:avLst/>
          </a:prstGeom>
          <a:blipFill dpi="0" rotWithShape="1">
            <a:blip r:embed="rId7">
              <a:alphaModFix amt="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3F1809B8-6907-4451-AC73-A21933FCAE59}"/>
              </a:ext>
            </a:extLst>
          </p:cNvPr>
          <p:cNvGrpSpPr/>
          <p:nvPr/>
        </p:nvGrpSpPr>
        <p:grpSpPr>
          <a:xfrm>
            <a:off x="226559" y="6644504"/>
            <a:ext cx="325951" cy="325323"/>
            <a:chOff x="7167944" y="1624190"/>
            <a:chExt cx="2677919" cy="2672764"/>
          </a:xfrm>
          <a:solidFill>
            <a:schemeClr val="bg1">
              <a:alpha val="14000"/>
            </a:schemeClr>
          </a:solidFill>
        </p:grpSpPr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13928E81-BF03-4483-BFD9-F58329A22D55}"/>
                </a:ext>
              </a:extLst>
            </p:cNvPr>
            <p:cNvSpPr/>
            <p:nvPr/>
          </p:nvSpPr>
          <p:spPr>
            <a:xfrm>
              <a:off x="7167944" y="1624190"/>
              <a:ext cx="2677919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CE21D3F1-F259-4B27-84D1-042D29935385}"/>
                </a:ext>
              </a:extLst>
            </p:cNvPr>
            <p:cNvSpPr/>
            <p:nvPr/>
          </p:nvSpPr>
          <p:spPr>
            <a:xfrm>
              <a:off x="7628244" y="2084296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0E8986E6-C3FA-4358-BFE7-4F6FA3DED62C}"/>
              </a:ext>
            </a:extLst>
          </p:cNvPr>
          <p:cNvGrpSpPr/>
          <p:nvPr/>
        </p:nvGrpSpPr>
        <p:grpSpPr>
          <a:xfrm>
            <a:off x="9036325" y="3450055"/>
            <a:ext cx="325951" cy="325323"/>
            <a:chOff x="7167944" y="1624190"/>
            <a:chExt cx="2677919" cy="2672764"/>
          </a:xfrm>
          <a:solidFill>
            <a:schemeClr val="bg1">
              <a:alpha val="14000"/>
            </a:schemeClr>
          </a:solidFill>
        </p:grpSpPr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E8C97E4A-4A89-4F41-961B-23544E15FE50}"/>
                </a:ext>
              </a:extLst>
            </p:cNvPr>
            <p:cNvSpPr/>
            <p:nvPr/>
          </p:nvSpPr>
          <p:spPr>
            <a:xfrm>
              <a:off x="7167944" y="1624190"/>
              <a:ext cx="2677919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F08D0672-4F51-4E3E-B1CC-980021D4D294}"/>
                </a:ext>
              </a:extLst>
            </p:cNvPr>
            <p:cNvSpPr/>
            <p:nvPr/>
          </p:nvSpPr>
          <p:spPr>
            <a:xfrm>
              <a:off x="7628244" y="2084296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C52C78CC-7D8C-456E-98CF-0743EEC52357}"/>
              </a:ext>
            </a:extLst>
          </p:cNvPr>
          <p:cNvGrpSpPr/>
          <p:nvPr/>
        </p:nvGrpSpPr>
        <p:grpSpPr>
          <a:xfrm>
            <a:off x="8957299" y="5666930"/>
            <a:ext cx="395425" cy="394663"/>
            <a:chOff x="7167944" y="1624190"/>
            <a:chExt cx="2677919" cy="2672764"/>
          </a:xfrm>
          <a:solidFill>
            <a:schemeClr val="bg1">
              <a:alpha val="10000"/>
            </a:schemeClr>
          </a:solidFill>
        </p:grpSpPr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EA04E384-FE54-4595-9941-D9B601AA9D2A}"/>
                </a:ext>
              </a:extLst>
            </p:cNvPr>
            <p:cNvSpPr/>
            <p:nvPr/>
          </p:nvSpPr>
          <p:spPr>
            <a:xfrm>
              <a:off x="7167944" y="1624190"/>
              <a:ext cx="2677919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139C5468-97D4-4F05-A81C-0C8D21BAF009}"/>
                </a:ext>
              </a:extLst>
            </p:cNvPr>
            <p:cNvSpPr/>
            <p:nvPr/>
          </p:nvSpPr>
          <p:spPr>
            <a:xfrm>
              <a:off x="7628244" y="2084296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2BB52A96-7EF2-4BD9-AC02-2F916D5B334C}"/>
              </a:ext>
            </a:extLst>
          </p:cNvPr>
          <p:cNvGrpSpPr/>
          <p:nvPr/>
        </p:nvGrpSpPr>
        <p:grpSpPr>
          <a:xfrm>
            <a:off x="2321967" y="12486495"/>
            <a:ext cx="244021" cy="243420"/>
            <a:chOff x="4231104" y="2096562"/>
            <a:chExt cx="3728263" cy="3719087"/>
          </a:xfrm>
          <a:solidFill>
            <a:schemeClr val="bg1">
              <a:alpha val="8000"/>
            </a:schemeClr>
          </a:solidFill>
        </p:grpSpPr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FC7769DE-A5A4-4F64-8BD5-5079251575E5}"/>
                </a:ext>
              </a:extLst>
            </p:cNvPr>
            <p:cNvSpPr/>
            <p:nvPr/>
          </p:nvSpPr>
          <p:spPr>
            <a:xfrm>
              <a:off x="4231104" y="3125311"/>
              <a:ext cx="1864895" cy="2690338"/>
            </a:xfrm>
            <a:custGeom>
              <a:avLst/>
              <a:gdLst>
                <a:gd name="connsiteX0" fmla="*/ 1994350 w 1994350"/>
                <a:gd name="connsiteY0" fmla="*/ 884380 h 2877095"/>
                <a:gd name="connsiteX1" fmla="*/ 1118144 w 1994350"/>
                <a:gd name="connsiteY1" fmla="*/ 2888538 h 2877095"/>
                <a:gd name="connsiteX2" fmla="*/ 1467972 w 1994350"/>
                <a:gd name="connsiteY2" fmla="*/ 1183532 h 2877095"/>
                <a:gd name="connsiteX3" fmla="*/ 1396045 w 1994350"/>
                <a:gd name="connsiteY3" fmla="*/ 998810 h 2877095"/>
                <a:gd name="connsiteX4" fmla="*/ 0 w 1994350"/>
                <a:gd name="connsiteY4" fmla="*/ 0 h 2877095"/>
                <a:gd name="connsiteX5" fmla="*/ 1994350 w 1994350"/>
                <a:gd name="connsiteY5" fmla="*/ 884380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350" h="2877095">
                  <a:moveTo>
                    <a:pt x="1994350" y="884380"/>
                  </a:moveTo>
                  <a:cubicBezTo>
                    <a:pt x="1765490" y="1420566"/>
                    <a:pt x="1245651" y="2615541"/>
                    <a:pt x="1118144" y="2888538"/>
                  </a:cubicBezTo>
                  <a:cubicBezTo>
                    <a:pt x="1173724" y="2599194"/>
                    <a:pt x="1399314" y="1525187"/>
                    <a:pt x="1467972" y="1183532"/>
                  </a:cubicBezTo>
                  <a:cubicBezTo>
                    <a:pt x="1492493" y="1080545"/>
                    <a:pt x="1484320" y="1059294"/>
                    <a:pt x="1396045" y="998810"/>
                  </a:cubicBezTo>
                  <a:cubicBezTo>
                    <a:pt x="1147569" y="830434"/>
                    <a:pt x="212513" y="152028"/>
                    <a:pt x="0" y="0"/>
                  </a:cubicBezTo>
                  <a:cubicBezTo>
                    <a:pt x="232129" y="85005"/>
                    <a:pt x="1476146" y="657155"/>
                    <a:pt x="1994350" y="884380"/>
                  </a:cubicBezTo>
                  <a:close/>
                </a:path>
              </a:pathLst>
            </a:custGeom>
            <a:grpFill/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AB2001A0-C269-4199-AF1F-70653389BB44}"/>
                </a:ext>
              </a:extLst>
            </p:cNvPr>
            <p:cNvSpPr/>
            <p:nvPr/>
          </p:nvSpPr>
          <p:spPr>
            <a:xfrm>
              <a:off x="5285840" y="3943230"/>
              <a:ext cx="2673527" cy="1870891"/>
            </a:xfrm>
            <a:custGeom>
              <a:avLst/>
              <a:gdLst>
                <a:gd name="connsiteX0" fmla="*/ 868033 w 2844400"/>
                <a:gd name="connsiteY0" fmla="*/ 0 h 1978002"/>
                <a:gd name="connsiteX1" fmla="*/ 2859113 w 2844400"/>
                <a:gd name="connsiteY1" fmla="*/ 905631 h 1978002"/>
                <a:gd name="connsiteX2" fmla="*/ 1159012 w 2844400"/>
                <a:gd name="connsiteY2" fmla="*/ 531282 h 1978002"/>
                <a:gd name="connsiteX3" fmla="*/ 974289 w 2844400"/>
                <a:gd name="connsiteY3" fmla="*/ 599940 h 1978002"/>
                <a:gd name="connsiteX4" fmla="*/ 0 w 2844400"/>
                <a:gd name="connsiteY4" fmla="*/ 1991081 h 1978002"/>
                <a:gd name="connsiteX5" fmla="*/ 868033 w 2844400"/>
                <a:gd name="connsiteY5" fmla="*/ 0 h 1978002"/>
                <a:gd name="connsiteX0" fmla="*/ 858351 w 2859113"/>
                <a:gd name="connsiteY0" fmla="*/ 0 h 1981400"/>
                <a:gd name="connsiteX1" fmla="*/ 2859113 w 2859113"/>
                <a:gd name="connsiteY1" fmla="*/ 895950 h 1981400"/>
                <a:gd name="connsiteX2" fmla="*/ 1159012 w 2859113"/>
                <a:gd name="connsiteY2" fmla="*/ 521601 h 1981400"/>
                <a:gd name="connsiteX3" fmla="*/ 974289 w 2859113"/>
                <a:gd name="connsiteY3" fmla="*/ 590259 h 1981400"/>
                <a:gd name="connsiteX4" fmla="*/ 0 w 2859113"/>
                <a:gd name="connsiteY4" fmla="*/ 1981400 h 1981400"/>
                <a:gd name="connsiteX5" fmla="*/ 858351 w 2859113"/>
                <a:gd name="connsiteY5" fmla="*/ 0 h 1981400"/>
                <a:gd name="connsiteX0" fmla="*/ 848669 w 2859113"/>
                <a:gd name="connsiteY0" fmla="*/ 0 h 2000764"/>
                <a:gd name="connsiteX1" fmla="*/ 2859113 w 2859113"/>
                <a:gd name="connsiteY1" fmla="*/ 915314 h 2000764"/>
                <a:gd name="connsiteX2" fmla="*/ 1159012 w 2859113"/>
                <a:gd name="connsiteY2" fmla="*/ 540965 h 2000764"/>
                <a:gd name="connsiteX3" fmla="*/ 974289 w 2859113"/>
                <a:gd name="connsiteY3" fmla="*/ 609623 h 2000764"/>
                <a:gd name="connsiteX4" fmla="*/ 0 w 2859113"/>
                <a:gd name="connsiteY4" fmla="*/ 2000764 h 2000764"/>
                <a:gd name="connsiteX5" fmla="*/ 848669 w 2859113"/>
                <a:gd name="connsiteY5" fmla="*/ 0 h 20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113" h="2000764">
                  <a:moveTo>
                    <a:pt x="848669" y="0"/>
                  </a:moveTo>
                  <a:lnTo>
                    <a:pt x="2859113" y="915314"/>
                  </a:lnTo>
                  <a:cubicBezTo>
                    <a:pt x="2569769" y="854830"/>
                    <a:pt x="1500667" y="614527"/>
                    <a:pt x="1159012" y="540965"/>
                  </a:cubicBezTo>
                  <a:cubicBezTo>
                    <a:pt x="1056025" y="516444"/>
                    <a:pt x="1034773" y="522983"/>
                    <a:pt x="974289" y="609623"/>
                  </a:cubicBezTo>
                  <a:cubicBezTo>
                    <a:pt x="801009" y="854830"/>
                    <a:pt x="153663" y="1789886"/>
                    <a:pt x="0" y="2000764"/>
                  </a:cubicBezTo>
                  <a:cubicBezTo>
                    <a:pt x="88275" y="1770269"/>
                    <a:pt x="613270" y="513300"/>
                    <a:pt x="848669" y="0"/>
                  </a:cubicBezTo>
                  <a:close/>
                </a:path>
              </a:pathLst>
            </a:custGeom>
            <a:grpFill/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254FDB8-69D9-421C-80E3-F6301FE9A0CE}"/>
                </a:ext>
              </a:extLst>
            </p:cNvPr>
            <p:cNvSpPr/>
            <p:nvPr/>
          </p:nvSpPr>
          <p:spPr>
            <a:xfrm>
              <a:off x="6094471" y="2096562"/>
              <a:ext cx="1834324" cy="2690338"/>
            </a:xfrm>
            <a:custGeom>
              <a:avLst/>
              <a:gdLst>
                <a:gd name="connsiteX0" fmla="*/ 0 w 1961655"/>
                <a:gd name="connsiteY0" fmla="*/ 2004158 h 2877095"/>
                <a:gd name="connsiteX1" fmla="*/ 876206 w 1961655"/>
                <a:gd name="connsiteY1" fmla="*/ 0 h 2877095"/>
                <a:gd name="connsiteX2" fmla="*/ 526378 w 1961655"/>
                <a:gd name="connsiteY2" fmla="*/ 1705006 h 2877095"/>
                <a:gd name="connsiteX3" fmla="*/ 598305 w 1961655"/>
                <a:gd name="connsiteY3" fmla="*/ 1889728 h 2877095"/>
                <a:gd name="connsiteX4" fmla="*/ 1978003 w 1961655"/>
                <a:gd name="connsiteY4" fmla="*/ 2880365 h 2877095"/>
                <a:gd name="connsiteX5" fmla="*/ 0 w 1961655"/>
                <a:gd name="connsiteY5" fmla="*/ 2004158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655" h="2877095">
                  <a:moveTo>
                    <a:pt x="0" y="2004158"/>
                  </a:moveTo>
                  <a:cubicBezTo>
                    <a:pt x="228860" y="1467972"/>
                    <a:pt x="748699" y="272997"/>
                    <a:pt x="876206" y="0"/>
                  </a:cubicBezTo>
                  <a:cubicBezTo>
                    <a:pt x="820626" y="289344"/>
                    <a:pt x="595036" y="1363351"/>
                    <a:pt x="526378" y="1705006"/>
                  </a:cubicBezTo>
                  <a:cubicBezTo>
                    <a:pt x="501857" y="1807993"/>
                    <a:pt x="510031" y="1829244"/>
                    <a:pt x="598305" y="1889728"/>
                  </a:cubicBezTo>
                  <a:cubicBezTo>
                    <a:pt x="848416" y="2059739"/>
                    <a:pt x="1765490" y="2729971"/>
                    <a:pt x="1978003" y="2880365"/>
                  </a:cubicBezTo>
                  <a:cubicBezTo>
                    <a:pt x="1745874" y="2795360"/>
                    <a:pt x="516569" y="2231384"/>
                    <a:pt x="0" y="2004158"/>
                  </a:cubicBezTo>
                  <a:close/>
                </a:path>
              </a:pathLst>
            </a:custGeom>
            <a:grpFill/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3008F4BC-A124-4DCD-8AA7-2D4215ECD6E7}"/>
                </a:ext>
              </a:extLst>
            </p:cNvPr>
            <p:cNvSpPr/>
            <p:nvPr/>
          </p:nvSpPr>
          <p:spPr>
            <a:xfrm>
              <a:off x="4231104" y="2108791"/>
              <a:ext cx="2659769" cy="1849608"/>
            </a:xfrm>
            <a:custGeom>
              <a:avLst/>
              <a:gdLst>
                <a:gd name="connsiteX0" fmla="*/ 1991081 w 2844400"/>
                <a:gd name="connsiteY0" fmla="*/ 1992715 h 1978002"/>
                <a:gd name="connsiteX1" fmla="*/ 0 w 2844400"/>
                <a:gd name="connsiteY1" fmla="*/ 1087084 h 1978002"/>
                <a:gd name="connsiteX2" fmla="*/ 1700102 w 2844400"/>
                <a:gd name="connsiteY2" fmla="*/ 1461434 h 1978002"/>
                <a:gd name="connsiteX3" fmla="*/ 1884824 w 2844400"/>
                <a:gd name="connsiteY3" fmla="*/ 1392776 h 1978002"/>
                <a:gd name="connsiteX4" fmla="*/ 2859113 w 2844400"/>
                <a:gd name="connsiteY4" fmla="*/ 0 h 1978002"/>
                <a:gd name="connsiteX5" fmla="*/ 1991081 w 2844400"/>
                <a:gd name="connsiteY5" fmla="*/ 1992715 h 197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4400" h="1978002">
                  <a:moveTo>
                    <a:pt x="1991081" y="1992715"/>
                  </a:moveTo>
                  <a:cubicBezTo>
                    <a:pt x="1459799" y="1755682"/>
                    <a:pt x="271362" y="1219496"/>
                    <a:pt x="0" y="1087084"/>
                  </a:cubicBezTo>
                  <a:cubicBezTo>
                    <a:pt x="289344" y="1147569"/>
                    <a:pt x="1358447" y="1387871"/>
                    <a:pt x="1700102" y="1461434"/>
                  </a:cubicBezTo>
                  <a:cubicBezTo>
                    <a:pt x="1803089" y="1485954"/>
                    <a:pt x="1824340" y="1479415"/>
                    <a:pt x="1884824" y="1392776"/>
                  </a:cubicBezTo>
                  <a:cubicBezTo>
                    <a:pt x="2058104" y="1145934"/>
                    <a:pt x="2703816" y="210878"/>
                    <a:pt x="2859113" y="0"/>
                  </a:cubicBezTo>
                  <a:cubicBezTo>
                    <a:pt x="2770839" y="230495"/>
                    <a:pt x="2226479" y="1477781"/>
                    <a:pt x="1991081" y="1992715"/>
                  </a:cubicBezTo>
                  <a:close/>
                </a:path>
              </a:pathLst>
            </a:custGeom>
            <a:grpFill/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99EC0638-77A0-4878-AC8E-41D06798E97D}"/>
              </a:ext>
            </a:extLst>
          </p:cNvPr>
          <p:cNvGrpSpPr/>
          <p:nvPr/>
        </p:nvGrpSpPr>
        <p:grpSpPr>
          <a:xfrm>
            <a:off x="5913986" y="12099705"/>
            <a:ext cx="556844" cy="555473"/>
            <a:chOff x="4231104" y="2096562"/>
            <a:chExt cx="3728263" cy="3719087"/>
          </a:xfrm>
          <a:solidFill>
            <a:schemeClr val="bg1">
              <a:alpha val="8000"/>
            </a:schemeClr>
          </a:solidFill>
        </p:grpSpPr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46BC2575-6282-4649-845F-4C5A2EE25460}"/>
                </a:ext>
              </a:extLst>
            </p:cNvPr>
            <p:cNvSpPr/>
            <p:nvPr/>
          </p:nvSpPr>
          <p:spPr>
            <a:xfrm>
              <a:off x="4231104" y="3125311"/>
              <a:ext cx="1864895" cy="2690338"/>
            </a:xfrm>
            <a:custGeom>
              <a:avLst/>
              <a:gdLst>
                <a:gd name="connsiteX0" fmla="*/ 1994350 w 1994350"/>
                <a:gd name="connsiteY0" fmla="*/ 884380 h 2877095"/>
                <a:gd name="connsiteX1" fmla="*/ 1118144 w 1994350"/>
                <a:gd name="connsiteY1" fmla="*/ 2888538 h 2877095"/>
                <a:gd name="connsiteX2" fmla="*/ 1467972 w 1994350"/>
                <a:gd name="connsiteY2" fmla="*/ 1183532 h 2877095"/>
                <a:gd name="connsiteX3" fmla="*/ 1396045 w 1994350"/>
                <a:gd name="connsiteY3" fmla="*/ 998810 h 2877095"/>
                <a:gd name="connsiteX4" fmla="*/ 0 w 1994350"/>
                <a:gd name="connsiteY4" fmla="*/ 0 h 2877095"/>
                <a:gd name="connsiteX5" fmla="*/ 1994350 w 1994350"/>
                <a:gd name="connsiteY5" fmla="*/ 884380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350" h="2877095">
                  <a:moveTo>
                    <a:pt x="1994350" y="884380"/>
                  </a:moveTo>
                  <a:cubicBezTo>
                    <a:pt x="1765490" y="1420566"/>
                    <a:pt x="1245651" y="2615541"/>
                    <a:pt x="1118144" y="2888538"/>
                  </a:cubicBezTo>
                  <a:cubicBezTo>
                    <a:pt x="1173724" y="2599194"/>
                    <a:pt x="1399314" y="1525187"/>
                    <a:pt x="1467972" y="1183532"/>
                  </a:cubicBezTo>
                  <a:cubicBezTo>
                    <a:pt x="1492493" y="1080545"/>
                    <a:pt x="1484320" y="1059294"/>
                    <a:pt x="1396045" y="998810"/>
                  </a:cubicBezTo>
                  <a:cubicBezTo>
                    <a:pt x="1147569" y="830434"/>
                    <a:pt x="212513" y="152028"/>
                    <a:pt x="0" y="0"/>
                  </a:cubicBezTo>
                  <a:cubicBezTo>
                    <a:pt x="232129" y="85005"/>
                    <a:pt x="1476146" y="657155"/>
                    <a:pt x="1994350" y="884380"/>
                  </a:cubicBezTo>
                  <a:close/>
                </a:path>
              </a:pathLst>
            </a:custGeom>
            <a:grpFill/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895E762F-5FB9-4387-8C7A-5C3F5FBBDA65}"/>
                </a:ext>
              </a:extLst>
            </p:cNvPr>
            <p:cNvSpPr/>
            <p:nvPr/>
          </p:nvSpPr>
          <p:spPr>
            <a:xfrm>
              <a:off x="5285840" y="3943230"/>
              <a:ext cx="2673527" cy="1870891"/>
            </a:xfrm>
            <a:custGeom>
              <a:avLst/>
              <a:gdLst>
                <a:gd name="connsiteX0" fmla="*/ 868033 w 2844400"/>
                <a:gd name="connsiteY0" fmla="*/ 0 h 1978002"/>
                <a:gd name="connsiteX1" fmla="*/ 2859113 w 2844400"/>
                <a:gd name="connsiteY1" fmla="*/ 905631 h 1978002"/>
                <a:gd name="connsiteX2" fmla="*/ 1159012 w 2844400"/>
                <a:gd name="connsiteY2" fmla="*/ 531282 h 1978002"/>
                <a:gd name="connsiteX3" fmla="*/ 974289 w 2844400"/>
                <a:gd name="connsiteY3" fmla="*/ 599940 h 1978002"/>
                <a:gd name="connsiteX4" fmla="*/ 0 w 2844400"/>
                <a:gd name="connsiteY4" fmla="*/ 1991081 h 1978002"/>
                <a:gd name="connsiteX5" fmla="*/ 868033 w 2844400"/>
                <a:gd name="connsiteY5" fmla="*/ 0 h 1978002"/>
                <a:gd name="connsiteX0" fmla="*/ 858351 w 2859113"/>
                <a:gd name="connsiteY0" fmla="*/ 0 h 1981400"/>
                <a:gd name="connsiteX1" fmla="*/ 2859113 w 2859113"/>
                <a:gd name="connsiteY1" fmla="*/ 895950 h 1981400"/>
                <a:gd name="connsiteX2" fmla="*/ 1159012 w 2859113"/>
                <a:gd name="connsiteY2" fmla="*/ 521601 h 1981400"/>
                <a:gd name="connsiteX3" fmla="*/ 974289 w 2859113"/>
                <a:gd name="connsiteY3" fmla="*/ 590259 h 1981400"/>
                <a:gd name="connsiteX4" fmla="*/ 0 w 2859113"/>
                <a:gd name="connsiteY4" fmla="*/ 1981400 h 1981400"/>
                <a:gd name="connsiteX5" fmla="*/ 858351 w 2859113"/>
                <a:gd name="connsiteY5" fmla="*/ 0 h 1981400"/>
                <a:gd name="connsiteX0" fmla="*/ 848669 w 2859113"/>
                <a:gd name="connsiteY0" fmla="*/ 0 h 2000764"/>
                <a:gd name="connsiteX1" fmla="*/ 2859113 w 2859113"/>
                <a:gd name="connsiteY1" fmla="*/ 915314 h 2000764"/>
                <a:gd name="connsiteX2" fmla="*/ 1159012 w 2859113"/>
                <a:gd name="connsiteY2" fmla="*/ 540965 h 2000764"/>
                <a:gd name="connsiteX3" fmla="*/ 974289 w 2859113"/>
                <a:gd name="connsiteY3" fmla="*/ 609623 h 2000764"/>
                <a:gd name="connsiteX4" fmla="*/ 0 w 2859113"/>
                <a:gd name="connsiteY4" fmla="*/ 2000764 h 2000764"/>
                <a:gd name="connsiteX5" fmla="*/ 848669 w 2859113"/>
                <a:gd name="connsiteY5" fmla="*/ 0 h 20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113" h="2000764">
                  <a:moveTo>
                    <a:pt x="848669" y="0"/>
                  </a:moveTo>
                  <a:lnTo>
                    <a:pt x="2859113" y="915314"/>
                  </a:lnTo>
                  <a:cubicBezTo>
                    <a:pt x="2569769" y="854830"/>
                    <a:pt x="1500667" y="614527"/>
                    <a:pt x="1159012" y="540965"/>
                  </a:cubicBezTo>
                  <a:cubicBezTo>
                    <a:pt x="1056025" y="516444"/>
                    <a:pt x="1034773" y="522983"/>
                    <a:pt x="974289" y="609623"/>
                  </a:cubicBezTo>
                  <a:cubicBezTo>
                    <a:pt x="801009" y="854830"/>
                    <a:pt x="153663" y="1789886"/>
                    <a:pt x="0" y="2000764"/>
                  </a:cubicBezTo>
                  <a:cubicBezTo>
                    <a:pt x="88275" y="1770269"/>
                    <a:pt x="613270" y="513300"/>
                    <a:pt x="848669" y="0"/>
                  </a:cubicBezTo>
                  <a:close/>
                </a:path>
              </a:pathLst>
            </a:custGeom>
            <a:grpFill/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DB72CB2C-77A9-4C40-AF75-97D812B09B84}"/>
                </a:ext>
              </a:extLst>
            </p:cNvPr>
            <p:cNvSpPr/>
            <p:nvPr/>
          </p:nvSpPr>
          <p:spPr>
            <a:xfrm>
              <a:off x="6094471" y="2096562"/>
              <a:ext cx="1834324" cy="2690338"/>
            </a:xfrm>
            <a:custGeom>
              <a:avLst/>
              <a:gdLst>
                <a:gd name="connsiteX0" fmla="*/ 0 w 1961655"/>
                <a:gd name="connsiteY0" fmla="*/ 2004158 h 2877095"/>
                <a:gd name="connsiteX1" fmla="*/ 876206 w 1961655"/>
                <a:gd name="connsiteY1" fmla="*/ 0 h 2877095"/>
                <a:gd name="connsiteX2" fmla="*/ 526378 w 1961655"/>
                <a:gd name="connsiteY2" fmla="*/ 1705006 h 2877095"/>
                <a:gd name="connsiteX3" fmla="*/ 598305 w 1961655"/>
                <a:gd name="connsiteY3" fmla="*/ 1889728 h 2877095"/>
                <a:gd name="connsiteX4" fmla="*/ 1978003 w 1961655"/>
                <a:gd name="connsiteY4" fmla="*/ 2880365 h 2877095"/>
                <a:gd name="connsiteX5" fmla="*/ 0 w 1961655"/>
                <a:gd name="connsiteY5" fmla="*/ 2004158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655" h="2877095">
                  <a:moveTo>
                    <a:pt x="0" y="2004158"/>
                  </a:moveTo>
                  <a:cubicBezTo>
                    <a:pt x="228860" y="1467972"/>
                    <a:pt x="748699" y="272997"/>
                    <a:pt x="876206" y="0"/>
                  </a:cubicBezTo>
                  <a:cubicBezTo>
                    <a:pt x="820626" y="289344"/>
                    <a:pt x="595036" y="1363351"/>
                    <a:pt x="526378" y="1705006"/>
                  </a:cubicBezTo>
                  <a:cubicBezTo>
                    <a:pt x="501857" y="1807993"/>
                    <a:pt x="510031" y="1829244"/>
                    <a:pt x="598305" y="1889728"/>
                  </a:cubicBezTo>
                  <a:cubicBezTo>
                    <a:pt x="848416" y="2059739"/>
                    <a:pt x="1765490" y="2729971"/>
                    <a:pt x="1978003" y="2880365"/>
                  </a:cubicBezTo>
                  <a:cubicBezTo>
                    <a:pt x="1745874" y="2795360"/>
                    <a:pt x="516569" y="2231384"/>
                    <a:pt x="0" y="2004158"/>
                  </a:cubicBezTo>
                  <a:close/>
                </a:path>
              </a:pathLst>
            </a:custGeom>
            <a:grpFill/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908BE69A-4B70-40D6-BDBC-22318213B0D0}"/>
                </a:ext>
              </a:extLst>
            </p:cNvPr>
            <p:cNvSpPr/>
            <p:nvPr/>
          </p:nvSpPr>
          <p:spPr>
            <a:xfrm>
              <a:off x="4231104" y="2108791"/>
              <a:ext cx="2659769" cy="1849608"/>
            </a:xfrm>
            <a:custGeom>
              <a:avLst/>
              <a:gdLst>
                <a:gd name="connsiteX0" fmla="*/ 1991081 w 2844400"/>
                <a:gd name="connsiteY0" fmla="*/ 1992715 h 1978002"/>
                <a:gd name="connsiteX1" fmla="*/ 0 w 2844400"/>
                <a:gd name="connsiteY1" fmla="*/ 1087084 h 1978002"/>
                <a:gd name="connsiteX2" fmla="*/ 1700102 w 2844400"/>
                <a:gd name="connsiteY2" fmla="*/ 1461434 h 1978002"/>
                <a:gd name="connsiteX3" fmla="*/ 1884824 w 2844400"/>
                <a:gd name="connsiteY3" fmla="*/ 1392776 h 1978002"/>
                <a:gd name="connsiteX4" fmla="*/ 2859113 w 2844400"/>
                <a:gd name="connsiteY4" fmla="*/ 0 h 1978002"/>
                <a:gd name="connsiteX5" fmla="*/ 1991081 w 2844400"/>
                <a:gd name="connsiteY5" fmla="*/ 1992715 h 197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4400" h="1978002">
                  <a:moveTo>
                    <a:pt x="1991081" y="1992715"/>
                  </a:moveTo>
                  <a:cubicBezTo>
                    <a:pt x="1459799" y="1755682"/>
                    <a:pt x="271362" y="1219496"/>
                    <a:pt x="0" y="1087084"/>
                  </a:cubicBezTo>
                  <a:cubicBezTo>
                    <a:pt x="289344" y="1147569"/>
                    <a:pt x="1358447" y="1387871"/>
                    <a:pt x="1700102" y="1461434"/>
                  </a:cubicBezTo>
                  <a:cubicBezTo>
                    <a:pt x="1803089" y="1485954"/>
                    <a:pt x="1824340" y="1479415"/>
                    <a:pt x="1884824" y="1392776"/>
                  </a:cubicBezTo>
                  <a:cubicBezTo>
                    <a:pt x="2058104" y="1145934"/>
                    <a:pt x="2703816" y="210878"/>
                    <a:pt x="2859113" y="0"/>
                  </a:cubicBezTo>
                  <a:cubicBezTo>
                    <a:pt x="2770839" y="230495"/>
                    <a:pt x="2226479" y="1477781"/>
                    <a:pt x="1991081" y="1992715"/>
                  </a:cubicBezTo>
                  <a:close/>
                </a:path>
              </a:pathLst>
            </a:custGeom>
            <a:grpFill/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1ED983C4-D33D-4E39-A578-87C753DFF615}"/>
              </a:ext>
            </a:extLst>
          </p:cNvPr>
          <p:cNvGrpSpPr/>
          <p:nvPr/>
        </p:nvGrpSpPr>
        <p:grpSpPr>
          <a:xfrm>
            <a:off x="1558202" y="12054694"/>
            <a:ext cx="317926" cy="317143"/>
            <a:chOff x="4231104" y="2096562"/>
            <a:chExt cx="3728263" cy="3719087"/>
          </a:xfrm>
          <a:solidFill>
            <a:schemeClr val="bg1">
              <a:alpha val="8000"/>
            </a:schemeClr>
          </a:solidFill>
        </p:grpSpPr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7F75A9A-9620-404E-B1C7-A71096821E92}"/>
                </a:ext>
              </a:extLst>
            </p:cNvPr>
            <p:cNvSpPr/>
            <p:nvPr/>
          </p:nvSpPr>
          <p:spPr>
            <a:xfrm>
              <a:off x="4231104" y="3125311"/>
              <a:ext cx="1864895" cy="2690338"/>
            </a:xfrm>
            <a:custGeom>
              <a:avLst/>
              <a:gdLst>
                <a:gd name="connsiteX0" fmla="*/ 1994350 w 1994350"/>
                <a:gd name="connsiteY0" fmla="*/ 884380 h 2877095"/>
                <a:gd name="connsiteX1" fmla="*/ 1118144 w 1994350"/>
                <a:gd name="connsiteY1" fmla="*/ 2888538 h 2877095"/>
                <a:gd name="connsiteX2" fmla="*/ 1467972 w 1994350"/>
                <a:gd name="connsiteY2" fmla="*/ 1183532 h 2877095"/>
                <a:gd name="connsiteX3" fmla="*/ 1396045 w 1994350"/>
                <a:gd name="connsiteY3" fmla="*/ 998810 h 2877095"/>
                <a:gd name="connsiteX4" fmla="*/ 0 w 1994350"/>
                <a:gd name="connsiteY4" fmla="*/ 0 h 2877095"/>
                <a:gd name="connsiteX5" fmla="*/ 1994350 w 1994350"/>
                <a:gd name="connsiteY5" fmla="*/ 884380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350" h="2877095">
                  <a:moveTo>
                    <a:pt x="1994350" y="884380"/>
                  </a:moveTo>
                  <a:cubicBezTo>
                    <a:pt x="1765490" y="1420566"/>
                    <a:pt x="1245651" y="2615541"/>
                    <a:pt x="1118144" y="2888538"/>
                  </a:cubicBezTo>
                  <a:cubicBezTo>
                    <a:pt x="1173724" y="2599194"/>
                    <a:pt x="1399314" y="1525187"/>
                    <a:pt x="1467972" y="1183532"/>
                  </a:cubicBezTo>
                  <a:cubicBezTo>
                    <a:pt x="1492493" y="1080545"/>
                    <a:pt x="1484320" y="1059294"/>
                    <a:pt x="1396045" y="998810"/>
                  </a:cubicBezTo>
                  <a:cubicBezTo>
                    <a:pt x="1147569" y="830434"/>
                    <a:pt x="212513" y="152028"/>
                    <a:pt x="0" y="0"/>
                  </a:cubicBezTo>
                  <a:cubicBezTo>
                    <a:pt x="232129" y="85005"/>
                    <a:pt x="1476146" y="657155"/>
                    <a:pt x="1994350" y="884380"/>
                  </a:cubicBezTo>
                  <a:close/>
                </a:path>
              </a:pathLst>
            </a:custGeom>
            <a:grpFill/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DD3FDBD-CAAF-42BC-8B22-4C507E3643DB}"/>
                </a:ext>
              </a:extLst>
            </p:cNvPr>
            <p:cNvSpPr/>
            <p:nvPr/>
          </p:nvSpPr>
          <p:spPr>
            <a:xfrm>
              <a:off x="5285840" y="3943230"/>
              <a:ext cx="2673527" cy="1870891"/>
            </a:xfrm>
            <a:custGeom>
              <a:avLst/>
              <a:gdLst>
                <a:gd name="connsiteX0" fmla="*/ 868033 w 2844400"/>
                <a:gd name="connsiteY0" fmla="*/ 0 h 1978002"/>
                <a:gd name="connsiteX1" fmla="*/ 2859113 w 2844400"/>
                <a:gd name="connsiteY1" fmla="*/ 905631 h 1978002"/>
                <a:gd name="connsiteX2" fmla="*/ 1159012 w 2844400"/>
                <a:gd name="connsiteY2" fmla="*/ 531282 h 1978002"/>
                <a:gd name="connsiteX3" fmla="*/ 974289 w 2844400"/>
                <a:gd name="connsiteY3" fmla="*/ 599940 h 1978002"/>
                <a:gd name="connsiteX4" fmla="*/ 0 w 2844400"/>
                <a:gd name="connsiteY4" fmla="*/ 1991081 h 1978002"/>
                <a:gd name="connsiteX5" fmla="*/ 868033 w 2844400"/>
                <a:gd name="connsiteY5" fmla="*/ 0 h 1978002"/>
                <a:gd name="connsiteX0" fmla="*/ 858351 w 2859113"/>
                <a:gd name="connsiteY0" fmla="*/ 0 h 1981400"/>
                <a:gd name="connsiteX1" fmla="*/ 2859113 w 2859113"/>
                <a:gd name="connsiteY1" fmla="*/ 895950 h 1981400"/>
                <a:gd name="connsiteX2" fmla="*/ 1159012 w 2859113"/>
                <a:gd name="connsiteY2" fmla="*/ 521601 h 1981400"/>
                <a:gd name="connsiteX3" fmla="*/ 974289 w 2859113"/>
                <a:gd name="connsiteY3" fmla="*/ 590259 h 1981400"/>
                <a:gd name="connsiteX4" fmla="*/ 0 w 2859113"/>
                <a:gd name="connsiteY4" fmla="*/ 1981400 h 1981400"/>
                <a:gd name="connsiteX5" fmla="*/ 858351 w 2859113"/>
                <a:gd name="connsiteY5" fmla="*/ 0 h 1981400"/>
                <a:gd name="connsiteX0" fmla="*/ 848669 w 2859113"/>
                <a:gd name="connsiteY0" fmla="*/ 0 h 2000764"/>
                <a:gd name="connsiteX1" fmla="*/ 2859113 w 2859113"/>
                <a:gd name="connsiteY1" fmla="*/ 915314 h 2000764"/>
                <a:gd name="connsiteX2" fmla="*/ 1159012 w 2859113"/>
                <a:gd name="connsiteY2" fmla="*/ 540965 h 2000764"/>
                <a:gd name="connsiteX3" fmla="*/ 974289 w 2859113"/>
                <a:gd name="connsiteY3" fmla="*/ 609623 h 2000764"/>
                <a:gd name="connsiteX4" fmla="*/ 0 w 2859113"/>
                <a:gd name="connsiteY4" fmla="*/ 2000764 h 2000764"/>
                <a:gd name="connsiteX5" fmla="*/ 848669 w 2859113"/>
                <a:gd name="connsiteY5" fmla="*/ 0 h 20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113" h="2000764">
                  <a:moveTo>
                    <a:pt x="848669" y="0"/>
                  </a:moveTo>
                  <a:lnTo>
                    <a:pt x="2859113" y="915314"/>
                  </a:lnTo>
                  <a:cubicBezTo>
                    <a:pt x="2569769" y="854830"/>
                    <a:pt x="1500667" y="614527"/>
                    <a:pt x="1159012" y="540965"/>
                  </a:cubicBezTo>
                  <a:cubicBezTo>
                    <a:pt x="1056025" y="516444"/>
                    <a:pt x="1034773" y="522983"/>
                    <a:pt x="974289" y="609623"/>
                  </a:cubicBezTo>
                  <a:cubicBezTo>
                    <a:pt x="801009" y="854830"/>
                    <a:pt x="153663" y="1789886"/>
                    <a:pt x="0" y="2000764"/>
                  </a:cubicBezTo>
                  <a:cubicBezTo>
                    <a:pt x="88275" y="1770269"/>
                    <a:pt x="613270" y="513300"/>
                    <a:pt x="848669" y="0"/>
                  </a:cubicBezTo>
                  <a:close/>
                </a:path>
              </a:pathLst>
            </a:custGeom>
            <a:grpFill/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324A2D39-4ADC-465D-9FDB-4CB8EE879D82}"/>
                </a:ext>
              </a:extLst>
            </p:cNvPr>
            <p:cNvSpPr/>
            <p:nvPr/>
          </p:nvSpPr>
          <p:spPr>
            <a:xfrm>
              <a:off x="6094471" y="2096562"/>
              <a:ext cx="1834324" cy="2690338"/>
            </a:xfrm>
            <a:custGeom>
              <a:avLst/>
              <a:gdLst>
                <a:gd name="connsiteX0" fmla="*/ 0 w 1961655"/>
                <a:gd name="connsiteY0" fmla="*/ 2004158 h 2877095"/>
                <a:gd name="connsiteX1" fmla="*/ 876206 w 1961655"/>
                <a:gd name="connsiteY1" fmla="*/ 0 h 2877095"/>
                <a:gd name="connsiteX2" fmla="*/ 526378 w 1961655"/>
                <a:gd name="connsiteY2" fmla="*/ 1705006 h 2877095"/>
                <a:gd name="connsiteX3" fmla="*/ 598305 w 1961655"/>
                <a:gd name="connsiteY3" fmla="*/ 1889728 h 2877095"/>
                <a:gd name="connsiteX4" fmla="*/ 1978003 w 1961655"/>
                <a:gd name="connsiteY4" fmla="*/ 2880365 h 2877095"/>
                <a:gd name="connsiteX5" fmla="*/ 0 w 1961655"/>
                <a:gd name="connsiteY5" fmla="*/ 2004158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655" h="2877095">
                  <a:moveTo>
                    <a:pt x="0" y="2004158"/>
                  </a:moveTo>
                  <a:cubicBezTo>
                    <a:pt x="228860" y="1467972"/>
                    <a:pt x="748699" y="272997"/>
                    <a:pt x="876206" y="0"/>
                  </a:cubicBezTo>
                  <a:cubicBezTo>
                    <a:pt x="820626" y="289344"/>
                    <a:pt x="595036" y="1363351"/>
                    <a:pt x="526378" y="1705006"/>
                  </a:cubicBezTo>
                  <a:cubicBezTo>
                    <a:pt x="501857" y="1807993"/>
                    <a:pt x="510031" y="1829244"/>
                    <a:pt x="598305" y="1889728"/>
                  </a:cubicBezTo>
                  <a:cubicBezTo>
                    <a:pt x="848416" y="2059739"/>
                    <a:pt x="1765490" y="2729971"/>
                    <a:pt x="1978003" y="2880365"/>
                  </a:cubicBezTo>
                  <a:cubicBezTo>
                    <a:pt x="1745874" y="2795360"/>
                    <a:pt x="516569" y="2231384"/>
                    <a:pt x="0" y="2004158"/>
                  </a:cubicBezTo>
                  <a:close/>
                </a:path>
              </a:pathLst>
            </a:custGeom>
            <a:grpFill/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B7C1BA5-6F7A-4633-83AD-6057F2FB13AE}"/>
                </a:ext>
              </a:extLst>
            </p:cNvPr>
            <p:cNvSpPr/>
            <p:nvPr/>
          </p:nvSpPr>
          <p:spPr>
            <a:xfrm>
              <a:off x="4231104" y="2108791"/>
              <a:ext cx="2659769" cy="1849608"/>
            </a:xfrm>
            <a:custGeom>
              <a:avLst/>
              <a:gdLst>
                <a:gd name="connsiteX0" fmla="*/ 1991081 w 2844400"/>
                <a:gd name="connsiteY0" fmla="*/ 1992715 h 1978002"/>
                <a:gd name="connsiteX1" fmla="*/ 0 w 2844400"/>
                <a:gd name="connsiteY1" fmla="*/ 1087084 h 1978002"/>
                <a:gd name="connsiteX2" fmla="*/ 1700102 w 2844400"/>
                <a:gd name="connsiteY2" fmla="*/ 1461434 h 1978002"/>
                <a:gd name="connsiteX3" fmla="*/ 1884824 w 2844400"/>
                <a:gd name="connsiteY3" fmla="*/ 1392776 h 1978002"/>
                <a:gd name="connsiteX4" fmla="*/ 2859113 w 2844400"/>
                <a:gd name="connsiteY4" fmla="*/ 0 h 1978002"/>
                <a:gd name="connsiteX5" fmla="*/ 1991081 w 2844400"/>
                <a:gd name="connsiteY5" fmla="*/ 1992715 h 197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4400" h="1978002">
                  <a:moveTo>
                    <a:pt x="1991081" y="1992715"/>
                  </a:moveTo>
                  <a:cubicBezTo>
                    <a:pt x="1459799" y="1755682"/>
                    <a:pt x="271362" y="1219496"/>
                    <a:pt x="0" y="1087084"/>
                  </a:cubicBezTo>
                  <a:cubicBezTo>
                    <a:pt x="289344" y="1147569"/>
                    <a:pt x="1358447" y="1387871"/>
                    <a:pt x="1700102" y="1461434"/>
                  </a:cubicBezTo>
                  <a:cubicBezTo>
                    <a:pt x="1803089" y="1485954"/>
                    <a:pt x="1824340" y="1479415"/>
                    <a:pt x="1884824" y="1392776"/>
                  </a:cubicBezTo>
                  <a:cubicBezTo>
                    <a:pt x="2058104" y="1145934"/>
                    <a:pt x="2703816" y="210878"/>
                    <a:pt x="2859113" y="0"/>
                  </a:cubicBezTo>
                  <a:cubicBezTo>
                    <a:pt x="2770839" y="230495"/>
                    <a:pt x="2226479" y="1477781"/>
                    <a:pt x="1991081" y="1992715"/>
                  </a:cubicBezTo>
                  <a:close/>
                </a:path>
              </a:pathLst>
            </a:custGeom>
            <a:grpFill/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4" name="Graphic 5">
            <a:extLst>
              <a:ext uri="{FF2B5EF4-FFF2-40B4-BE49-F238E27FC236}">
                <a16:creationId xmlns:a16="http://schemas.microsoft.com/office/drawing/2014/main" id="{A7222DFB-27DA-4DC7-8A12-BB39A220076D}"/>
              </a:ext>
            </a:extLst>
          </p:cNvPr>
          <p:cNvGrpSpPr/>
          <p:nvPr/>
        </p:nvGrpSpPr>
        <p:grpSpPr>
          <a:xfrm>
            <a:off x="-9436" y="61189"/>
            <a:ext cx="1794449" cy="1038441"/>
            <a:chOff x="170612" y="0"/>
            <a:chExt cx="11850775" cy="6858000"/>
          </a:xfrm>
          <a:solidFill>
            <a:schemeClr val="accent4">
              <a:lumMod val="75000"/>
            </a:schemeClr>
          </a:solidFill>
        </p:grpSpPr>
        <p:sp>
          <p:nvSpPr>
            <p:cNvPr id="235" name="Freeform: Shape 13">
              <a:extLst>
                <a:ext uri="{FF2B5EF4-FFF2-40B4-BE49-F238E27FC236}">
                  <a16:creationId xmlns:a16="http://schemas.microsoft.com/office/drawing/2014/main" id="{D9DA3E7D-8A61-4672-9687-A764C49BF6E0}"/>
                </a:ext>
              </a:extLst>
            </p:cNvPr>
            <p:cNvSpPr/>
            <p:nvPr/>
          </p:nvSpPr>
          <p:spPr>
            <a:xfrm>
              <a:off x="11045441" y="3086100"/>
              <a:ext cx="499277" cy="395654"/>
            </a:xfrm>
            <a:custGeom>
              <a:avLst/>
              <a:gdLst>
                <a:gd name="connsiteX0" fmla="*/ 308044 w 499277"/>
                <a:gd name="connsiteY0" fmla="*/ 0 h 395653"/>
                <a:gd name="connsiteX1" fmla="*/ 292972 w 499277"/>
                <a:gd name="connsiteY1" fmla="*/ 75363 h 395653"/>
                <a:gd name="connsiteX2" fmla="*/ 465365 w 499277"/>
                <a:gd name="connsiteY2" fmla="*/ 75363 h 395653"/>
                <a:gd name="connsiteX3" fmla="*/ 309929 w 499277"/>
                <a:gd name="connsiteY3" fmla="*/ 208189 h 395653"/>
                <a:gd name="connsiteX4" fmla="*/ 503988 w 499277"/>
                <a:gd name="connsiteY4" fmla="*/ 362683 h 395653"/>
                <a:gd name="connsiteX5" fmla="*/ 490799 w 499277"/>
                <a:gd name="connsiteY5" fmla="*/ 399422 h 395653"/>
                <a:gd name="connsiteX6" fmla="*/ 225146 w 499277"/>
                <a:gd name="connsiteY6" fmla="*/ 326885 h 395653"/>
                <a:gd name="connsiteX7" fmla="*/ 30145 w 499277"/>
                <a:gd name="connsiteY7" fmla="*/ 158261 h 395653"/>
                <a:gd name="connsiteX8" fmla="*/ 0 w 499277"/>
                <a:gd name="connsiteY8" fmla="*/ 108334 h 395653"/>
                <a:gd name="connsiteX9" fmla="*/ 81956 w 499277"/>
                <a:gd name="connsiteY9" fmla="*/ 60290 h 395653"/>
                <a:gd name="connsiteX10" fmla="*/ 181812 w 499277"/>
                <a:gd name="connsiteY10" fmla="*/ 102682 h 395653"/>
                <a:gd name="connsiteX11" fmla="*/ 308044 w 499277"/>
                <a:gd name="connsiteY11" fmla="*/ 0 h 39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277" h="395653">
                  <a:moveTo>
                    <a:pt x="308044" y="0"/>
                  </a:moveTo>
                  <a:cubicBezTo>
                    <a:pt x="302392" y="27319"/>
                    <a:pt x="297682" y="48986"/>
                    <a:pt x="292972" y="75363"/>
                  </a:cubicBezTo>
                  <a:cubicBezTo>
                    <a:pt x="353262" y="75363"/>
                    <a:pt x="406958" y="75363"/>
                    <a:pt x="465365" y="75363"/>
                  </a:cubicBezTo>
                  <a:cubicBezTo>
                    <a:pt x="439929" y="146015"/>
                    <a:pt x="376813" y="169566"/>
                    <a:pt x="309929" y="208189"/>
                  </a:cubicBezTo>
                  <a:cubicBezTo>
                    <a:pt x="377755" y="261885"/>
                    <a:pt x="439929" y="311813"/>
                    <a:pt x="503988" y="362683"/>
                  </a:cubicBezTo>
                  <a:cubicBezTo>
                    <a:pt x="501161" y="370219"/>
                    <a:pt x="496451" y="383407"/>
                    <a:pt x="490799" y="399422"/>
                  </a:cubicBezTo>
                  <a:cubicBezTo>
                    <a:pt x="409784" y="347610"/>
                    <a:pt x="323117" y="323117"/>
                    <a:pt x="225146" y="326885"/>
                  </a:cubicBezTo>
                  <a:cubicBezTo>
                    <a:pt x="115869" y="331595"/>
                    <a:pt x="47102" y="263769"/>
                    <a:pt x="30145" y="158261"/>
                  </a:cubicBezTo>
                  <a:cubicBezTo>
                    <a:pt x="28261" y="144131"/>
                    <a:pt x="15072" y="131885"/>
                    <a:pt x="0" y="108334"/>
                  </a:cubicBezTo>
                  <a:cubicBezTo>
                    <a:pt x="23551" y="94203"/>
                    <a:pt x="51812" y="62174"/>
                    <a:pt x="81956" y="60290"/>
                  </a:cubicBezTo>
                  <a:cubicBezTo>
                    <a:pt x="113044" y="58406"/>
                    <a:pt x="146015" y="86667"/>
                    <a:pt x="181812" y="102682"/>
                  </a:cubicBezTo>
                  <a:cubicBezTo>
                    <a:pt x="205363" y="49928"/>
                    <a:pt x="234566" y="0"/>
                    <a:pt x="308044" y="0"/>
                  </a:cubicBezTo>
                  <a:close/>
                </a:path>
              </a:pathLst>
            </a:custGeom>
            <a:grpFill/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14">
              <a:extLst>
                <a:ext uri="{FF2B5EF4-FFF2-40B4-BE49-F238E27FC236}">
                  <a16:creationId xmlns:a16="http://schemas.microsoft.com/office/drawing/2014/main" id="{3666995B-3D43-4BF6-A175-6DF1A1A5CA38}"/>
                </a:ext>
              </a:extLst>
            </p:cNvPr>
            <p:cNvSpPr/>
            <p:nvPr/>
          </p:nvSpPr>
          <p:spPr>
            <a:xfrm>
              <a:off x="10354930" y="1277397"/>
              <a:ext cx="423915" cy="329712"/>
            </a:xfrm>
            <a:custGeom>
              <a:avLst/>
              <a:gdLst>
                <a:gd name="connsiteX0" fmla="*/ 410726 w 423914"/>
                <a:gd name="connsiteY0" fmla="*/ 334422 h 329711"/>
                <a:gd name="connsiteX1" fmla="*/ 197827 w 423914"/>
                <a:gd name="connsiteY1" fmla="*/ 281668 h 329711"/>
                <a:gd name="connsiteX2" fmla="*/ 26377 w 423914"/>
                <a:gd name="connsiteY2" fmla="*/ 152609 h 329711"/>
                <a:gd name="connsiteX3" fmla="*/ 0 w 423914"/>
                <a:gd name="connsiteY3" fmla="*/ 117754 h 329711"/>
                <a:gd name="connsiteX4" fmla="*/ 106450 w 423914"/>
                <a:gd name="connsiteY4" fmla="*/ 82899 h 329711"/>
                <a:gd name="connsiteX5" fmla="*/ 157320 w 423914"/>
                <a:gd name="connsiteY5" fmla="*/ 67826 h 329711"/>
                <a:gd name="connsiteX6" fmla="*/ 227973 w 423914"/>
                <a:gd name="connsiteY6" fmla="*/ 0 h 329711"/>
                <a:gd name="connsiteX7" fmla="*/ 241160 w 423914"/>
                <a:gd name="connsiteY7" fmla="*/ 9420 h 329711"/>
                <a:gd name="connsiteX8" fmla="*/ 235508 w 423914"/>
                <a:gd name="connsiteY8" fmla="*/ 68768 h 329711"/>
                <a:gd name="connsiteX9" fmla="*/ 372103 w 423914"/>
                <a:gd name="connsiteY9" fmla="*/ 62174 h 329711"/>
                <a:gd name="connsiteX10" fmla="*/ 379640 w 423914"/>
                <a:gd name="connsiteY10" fmla="*/ 75363 h 329711"/>
                <a:gd name="connsiteX11" fmla="*/ 298625 w 423914"/>
                <a:gd name="connsiteY11" fmla="*/ 146957 h 329711"/>
                <a:gd name="connsiteX12" fmla="*/ 292972 w 423914"/>
                <a:gd name="connsiteY12" fmla="*/ 207247 h 329711"/>
                <a:gd name="connsiteX13" fmla="*/ 389060 w 423914"/>
                <a:gd name="connsiteY13" fmla="*/ 273190 h 329711"/>
                <a:gd name="connsiteX14" fmla="*/ 424857 w 423914"/>
                <a:gd name="connsiteY14" fmla="*/ 316523 h 329711"/>
                <a:gd name="connsiteX15" fmla="*/ 410726 w 423914"/>
                <a:gd name="connsiteY15" fmla="*/ 334422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3914" h="329711">
                  <a:moveTo>
                    <a:pt x="410726" y="334422"/>
                  </a:moveTo>
                  <a:cubicBezTo>
                    <a:pt x="349494" y="270363"/>
                    <a:pt x="273190" y="281668"/>
                    <a:pt x="197827" y="281668"/>
                  </a:cubicBezTo>
                  <a:cubicBezTo>
                    <a:pt x="96088" y="281668"/>
                    <a:pt x="56522" y="249639"/>
                    <a:pt x="26377" y="152609"/>
                  </a:cubicBezTo>
                  <a:cubicBezTo>
                    <a:pt x="22609" y="139421"/>
                    <a:pt x="9420" y="129058"/>
                    <a:pt x="0" y="117754"/>
                  </a:cubicBezTo>
                  <a:cubicBezTo>
                    <a:pt x="40508" y="60290"/>
                    <a:pt x="44276" y="58406"/>
                    <a:pt x="106450" y="82899"/>
                  </a:cubicBezTo>
                  <a:cubicBezTo>
                    <a:pt x="130001" y="92319"/>
                    <a:pt x="141305" y="87609"/>
                    <a:pt x="157320" y="67826"/>
                  </a:cubicBezTo>
                  <a:cubicBezTo>
                    <a:pt x="177103" y="42391"/>
                    <a:pt x="203479" y="22609"/>
                    <a:pt x="227973" y="0"/>
                  </a:cubicBezTo>
                  <a:cubicBezTo>
                    <a:pt x="232683" y="2826"/>
                    <a:pt x="236450" y="5652"/>
                    <a:pt x="241160" y="9420"/>
                  </a:cubicBezTo>
                  <a:cubicBezTo>
                    <a:pt x="239277" y="26377"/>
                    <a:pt x="237393" y="44276"/>
                    <a:pt x="235508" y="68768"/>
                  </a:cubicBezTo>
                  <a:cubicBezTo>
                    <a:pt x="281668" y="66884"/>
                    <a:pt x="326886" y="64058"/>
                    <a:pt x="372103" y="62174"/>
                  </a:cubicBezTo>
                  <a:cubicBezTo>
                    <a:pt x="374930" y="66884"/>
                    <a:pt x="377755" y="70652"/>
                    <a:pt x="379640" y="75363"/>
                  </a:cubicBezTo>
                  <a:cubicBezTo>
                    <a:pt x="353262" y="99855"/>
                    <a:pt x="327828" y="126232"/>
                    <a:pt x="298625" y="146957"/>
                  </a:cubicBezTo>
                  <a:cubicBezTo>
                    <a:pt x="269421" y="167682"/>
                    <a:pt x="260944" y="183696"/>
                    <a:pt x="292972" y="207247"/>
                  </a:cubicBezTo>
                  <a:cubicBezTo>
                    <a:pt x="325001" y="229856"/>
                    <a:pt x="357973" y="249639"/>
                    <a:pt x="389060" y="273190"/>
                  </a:cubicBezTo>
                  <a:cubicBezTo>
                    <a:pt x="403191" y="284494"/>
                    <a:pt x="412611" y="302393"/>
                    <a:pt x="424857" y="316523"/>
                  </a:cubicBezTo>
                  <a:cubicBezTo>
                    <a:pt x="421089" y="323117"/>
                    <a:pt x="416379" y="328769"/>
                    <a:pt x="410726" y="334422"/>
                  </a:cubicBezTo>
                  <a:close/>
                </a:path>
              </a:pathLst>
            </a:custGeom>
            <a:grpFill/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15">
              <a:extLst>
                <a:ext uri="{FF2B5EF4-FFF2-40B4-BE49-F238E27FC236}">
                  <a16:creationId xmlns:a16="http://schemas.microsoft.com/office/drawing/2014/main" id="{01DF185E-4A6C-4861-B131-FBD7ABFD26F7}"/>
                </a:ext>
              </a:extLst>
            </p:cNvPr>
            <p:cNvSpPr/>
            <p:nvPr/>
          </p:nvSpPr>
          <p:spPr>
            <a:xfrm>
              <a:off x="10937641" y="1071091"/>
              <a:ext cx="301451" cy="226088"/>
            </a:xfrm>
            <a:custGeom>
              <a:avLst/>
              <a:gdLst>
                <a:gd name="connsiteX0" fmla="*/ 276425 w 301450"/>
                <a:gd name="connsiteY0" fmla="*/ 47102 h 226087"/>
                <a:gd name="connsiteX1" fmla="*/ 220844 w 301450"/>
                <a:gd name="connsiteY1" fmla="*/ 99856 h 226087"/>
                <a:gd name="connsiteX2" fmla="*/ 217076 w 301450"/>
                <a:gd name="connsiteY2" fmla="*/ 156378 h 226087"/>
                <a:gd name="connsiteX3" fmla="*/ 280192 w 301450"/>
                <a:gd name="connsiteY3" fmla="*/ 196885 h 226087"/>
                <a:gd name="connsiteX4" fmla="*/ 305627 w 301450"/>
                <a:gd name="connsiteY4" fmla="*/ 233624 h 226087"/>
                <a:gd name="connsiteX5" fmla="*/ 270771 w 301450"/>
                <a:gd name="connsiteY5" fmla="*/ 225146 h 226087"/>
                <a:gd name="connsiteX6" fmla="*/ 138887 w 301450"/>
                <a:gd name="connsiteY6" fmla="*/ 205363 h 226087"/>
                <a:gd name="connsiteX7" fmla="*/ 408 w 301450"/>
                <a:gd name="connsiteY7" fmla="*/ 78189 h 226087"/>
                <a:gd name="connsiteX8" fmla="*/ 38090 w 301450"/>
                <a:gd name="connsiteY8" fmla="*/ 48986 h 226087"/>
                <a:gd name="connsiteX9" fmla="*/ 132293 w 301450"/>
                <a:gd name="connsiteY9" fmla="*/ 17899 h 226087"/>
                <a:gd name="connsiteX10" fmla="*/ 164322 w 301450"/>
                <a:gd name="connsiteY10" fmla="*/ 0 h 226087"/>
                <a:gd name="connsiteX11" fmla="*/ 276425 w 301450"/>
                <a:gd name="connsiteY11" fmla="*/ 47102 h 22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450" h="226087">
                  <a:moveTo>
                    <a:pt x="276425" y="47102"/>
                  </a:moveTo>
                  <a:cubicBezTo>
                    <a:pt x="255699" y="67826"/>
                    <a:pt x="240627" y="88551"/>
                    <a:pt x="220844" y="99856"/>
                  </a:cubicBezTo>
                  <a:cubicBezTo>
                    <a:pt x="187873" y="118696"/>
                    <a:pt x="190699" y="136595"/>
                    <a:pt x="217076" y="156378"/>
                  </a:cubicBezTo>
                  <a:cubicBezTo>
                    <a:pt x="236858" y="171450"/>
                    <a:pt x="259467" y="182754"/>
                    <a:pt x="280192" y="196885"/>
                  </a:cubicBezTo>
                  <a:cubicBezTo>
                    <a:pt x="291497" y="204421"/>
                    <a:pt x="300917" y="214784"/>
                    <a:pt x="305627" y="233624"/>
                  </a:cubicBezTo>
                  <a:cubicBezTo>
                    <a:pt x="294322" y="230798"/>
                    <a:pt x="282077" y="229856"/>
                    <a:pt x="270771" y="225146"/>
                  </a:cubicBezTo>
                  <a:cubicBezTo>
                    <a:pt x="228380" y="206305"/>
                    <a:pt x="187873" y="196885"/>
                    <a:pt x="138887" y="205363"/>
                  </a:cubicBezTo>
                  <a:cubicBezTo>
                    <a:pt x="68234" y="217610"/>
                    <a:pt x="-6185" y="146957"/>
                    <a:pt x="408" y="78189"/>
                  </a:cubicBezTo>
                  <a:cubicBezTo>
                    <a:pt x="1350" y="66884"/>
                    <a:pt x="30553" y="45218"/>
                    <a:pt x="38090" y="48986"/>
                  </a:cubicBezTo>
                  <a:cubicBezTo>
                    <a:pt x="80481" y="65942"/>
                    <a:pt x="107800" y="51812"/>
                    <a:pt x="132293" y="17899"/>
                  </a:cubicBezTo>
                  <a:cubicBezTo>
                    <a:pt x="137945" y="10362"/>
                    <a:pt x="150192" y="7536"/>
                    <a:pt x="164322" y="0"/>
                  </a:cubicBezTo>
                  <a:cubicBezTo>
                    <a:pt x="170916" y="81015"/>
                    <a:pt x="230265" y="32971"/>
                    <a:pt x="276425" y="47102"/>
                  </a:cubicBezTo>
                  <a:close/>
                </a:path>
              </a:pathLst>
            </a:custGeom>
            <a:grpFill/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16">
              <a:extLst>
                <a:ext uri="{FF2B5EF4-FFF2-40B4-BE49-F238E27FC236}">
                  <a16:creationId xmlns:a16="http://schemas.microsoft.com/office/drawing/2014/main" id="{2BF73BA9-7C93-4D1E-B17D-8FBBFEF44873}"/>
                </a:ext>
              </a:extLst>
            </p:cNvPr>
            <p:cNvSpPr/>
            <p:nvPr/>
          </p:nvSpPr>
          <p:spPr>
            <a:xfrm>
              <a:off x="9765218" y="0"/>
              <a:ext cx="301451" cy="244929"/>
            </a:xfrm>
            <a:custGeom>
              <a:avLst/>
              <a:gdLst>
                <a:gd name="connsiteX0" fmla="*/ 28261 w 301450"/>
                <a:gd name="connsiteY0" fmla="*/ 70652 h 244928"/>
                <a:gd name="connsiteX1" fmla="*/ 120581 w 301450"/>
                <a:gd name="connsiteY1" fmla="*/ 0 h 244928"/>
                <a:gd name="connsiteX2" fmla="*/ 211016 w 301450"/>
                <a:gd name="connsiteY2" fmla="*/ 58406 h 244928"/>
                <a:gd name="connsiteX3" fmla="*/ 307103 w 301450"/>
                <a:gd name="connsiteY3" fmla="*/ 65942 h 244928"/>
                <a:gd name="connsiteX4" fmla="*/ 286378 w 301450"/>
                <a:gd name="connsiteY4" fmla="*/ 132827 h 244928"/>
                <a:gd name="connsiteX5" fmla="*/ 176160 w 301450"/>
                <a:gd name="connsiteY5" fmla="*/ 209131 h 244928"/>
                <a:gd name="connsiteX6" fmla="*/ 38623 w 301450"/>
                <a:gd name="connsiteY6" fmla="*/ 244929 h 244928"/>
                <a:gd name="connsiteX7" fmla="*/ 0 w 301450"/>
                <a:gd name="connsiteY7" fmla="*/ 242102 h 244928"/>
                <a:gd name="connsiteX8" fmla="*/ 89493 w 301450"/>
                <a:gd name="connsiteY8" fmla="*/ 170508 h 244928"/>
                <a:gd name="connsiteX9" fmla="*/ 81956 w 301450"/>
                <a:gd name="connsiteY9" fmla="*/ 113044 h 244928"/>
                <a:gd name="connsiteX10" fmla="*/ 28261 w 301450"/>
                <a:gd name="connsiteY10" fmla="*/ 70652 h 24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450" h="244928">
                  <a:moveTo>
                    <a:pt x="28261" y="70652"/>
                  </a:moveTo>
                  <a:cubicBezTo>
                    <a:pt x="58406" y="39565"/>
                    <a:pt x="127174" y="95145"/>
                    <a:pt x="120581" y="0"/>
                  </a:cubicBezTo>
                  <a:cubicBezTo>
                    <a:pt x="154494" y="21667"/>
                    <a:pt x="179928" y="38623"/>
                    <a:pt x="211016" y="58406"/>
                  </a:cubicBezTo>
                  <a:cubicBezTo>
                    <a:pt x="238335" y="48986"/>
                    <a:pt x="276016" y="9420"/>
                    <a:pt x="307103" y="65942"/>
                  </a:cubicBezTo>
                  <a:cubicBezTo>
                    <a:pt x="300509" y="86667"/>
                    <a:pt x="294857" y="110218"/>
                    <a:pt x="286378" y="132827"/>
                  </a:cubicBezTo>
                  <a:cubicBezTo>
                    <a:pt x="266596" y="182754"/>
                    <a:pt x="224204" y="198769"/>
                    <a:pt x="176160" y="209131"/>
                  </a:cubicBezTo>
                  <a:cubicBezTo>
                    <a:pt x="130001" y="219494"/>
                    <a:pt x="84783" y="233624"/>
                    <a:pt x="38623" y="244929"/>
                  </a:cubicBezTo>
                  <a:cubicBezTo>
                    <a:pt x="30145" y="246813"/>
                    <a:pt x="20725" y="243987"/>
                    <a:pt x="0" y="242102"/>
                  </a:cubicBezTo>
                  <a:cubicBezTo>
                    <a:pt x="36740" y="212899"/>
                    <a:pt x="64059" y="193117"/>
                    <a:pt x="89493" y="170508"/>
                  </a:cubicBezTo>
                  <a:cubicBezTo>
                    <a:pt x="113044" y="149783"/>
                    <a:pt x="123406" y="129059"/>
                    <a:pt x="81956" y="113044"/>
                  </a:cubicBezTo>
                  <a:cubicBezTo>
                    <a:pt x="61232" y="104566"/>
                    <a:pt x="46160" y="84783"/>
                    <a:pt x="28261" y="70652"/>
                  </a:cubicBezTo>
                  <a:close/>
                </a:path>
              </a:pathLst>
            </a:custGeom>
            <a:grpFill/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17">
              <a:extLst>
                <a:ext uri="{FF2B5EF4-FFF2-40B4-BE49-F238E27FC236}">
                  <a16:creationId xmlns:a16="http://schemas.microsoft.com/office/drawing/2014/main" id="{3FC810CC-ACB2-40A2-8B1C-BCC8CE186ADF}"/>
                </a:ext>
              </a:extLst>
            </p:cNvPr>
            <p:cNvSpPr/>
            <p:nvPr/>
          </p:nvSpPr>
          <p:spPr>
            <a:xfrm>
              <a:off x="175322" y="164856"/>
              <a:ext cx="11841355" cy="6679014"/>
            </a:xfrm>
            <a:custGeom>
              <a:avLst/>
              <a:gdLst>
                <a:gd name="connsiteX0" fmla="*/ 11792369 w 11841354"/>
                <a:gd name="connsiteY0" fmla="*/ 5810459 h 6679013"/>
                <a:gd name="connsiteX1" fmla="*/ 11843238 w 11841354"/>
                <a:gd name="connsiteY1" fmla="*/ 5798213 h 6679013"/>
                <a:gd name="connsiteX2" fmla="*/ 11644470 w 11841354"/>
                <a:gd name="connsiteY2" fmla="*/ 5772778 h 6679013"/>
                <a:gd name="connsiteX3" fmla="*/ 11543672 w 11841354"/>
                <a:gd name="connsiteY3" fmla="*/ 5786909 h 6679013"/>
                <a:gd name="connsiteX4" fmla="*/ 11386352 w 11841354"/>
                <a:gd name="connsiteY4" fmla="*/ 5629589 h 6679013"/>
                <a:gd name="connsiteX5" fmla="*/ 11605846 w 11841354"/>
                <a:gd name="connsiteY5" fmla="*/ 5629589 h 6679013"/>
                <a:gd name="connsiteX6" fmla="*/ 11606788 w 11841354"/>
                <a:gd name="connsiteY6" fmla="*/ 5614517 h 6679013"/>
                <a:gd name="connsiteX7" fmla="*/ 11539904 w 11841354"/>
                <a:gd name="connsiteY7" fmla="*/ 5604155 h 6679013"/>
                <a:gd name="connsiteX8" fmla="*/ 11308164 w 11841354"/>
                <a:gd name="connsiteY8" fmla="*/ 5549516 h 6679013"/>
                <a:gd name="connsiteX9" fmla="*/ 11281787 w 11841354"/>
                <a:gd name="connsiteY9" fmla="*/ 5521255 h 6679013"/>
                <a:gd name="connsiteX10" fmla="*/ 11232802 w 11841354"/>
                <a:gd name="connsiteY10" fmla="*/ 5387487 h 6679013"/>
                <a:gd name="connsiteX11" fmla="*/ 11272367 w 11841354"/>
                <a:gd name="connsiteY11" fmla="*/ 5243356 h 6679013"/>
                <a:gd name="connsiteX12" fmla="*/ 11317585 w 11841354"/>
                <a:gd name="connsiteY12" fmla="*/ 5217921 h 6679013"/>
                <a:gd name="connsiteX13" fmla="*/ 11349614 w 11841354"/>
                <a:gd name="connsiteY13" fmla="*/ 5181182 h 6679013"/>
                <a:gd name="connsiteX14" fmla="*/ 11341135 w 11841354"/>
                <a:gd name="connsiteY14" fmla="*/ 5174587 h 6679013"/>
                <a:gd name="connsiteX15" fmla="*/ 11283672 w 11841354"/>
                <a:gd name="connsiteY15" fmla="*/ 5205674 h 6679013"/>
                <a:gd name="connsiteX16" fmla="*/ 11262946 w 11841354"/>
                <a:gd name="connsiteY16" fmla="*/ 5162341 h 6679013"/>
                <a:gd name="connsiteX17" fmla="*/ 11189468 w 11841354"/>
                <a:gd name="connsiteY17" fmla="*/ 5189660 h 6679013"/>
                <a:gd name="connsiteX18" fmla="*/ 10868234 w 11841354"/>
                <a:gd name="connsiteY18" fmla="*/ 5095457 h 6679013"/>
                <a:gd name="connsiteX19" fmla="*/ 10745770 w 11841354"/>
                <a:gd name="connsiteY19" fmla="*/ 5047413 h 6679013"/>
                <a:gd name="connsiteX20" fmla="*/ 10736350 w 11841354"/>
                <a:gd name="connsiteY20" fmla="*/ 5045529 h 6679013"/>
                <a:gd name="connsiteX21" fmla="*/ 10503668 w 11841354"/>
                <a:gd name="connsiteY21" fmla="*/ 5034225 h 6679013"/>
                <a:gd name="connsiteX22" fmla="*/ 10335044 w 11841354"/>
                <a:gd name="connsiteY22" fmla="*/ 5045529 h 6679013"/>
                <a:gd name="connsiteX23" fmla="*/ 10083521 w 11841354"/>
                <a:gd name="connsiteY23" fmla="*/ 5018210 h 6679013"/>
                <a:gd name="connsiteX24" fmla="*/ 9928086 w 11841354"/>
                <a:gd name="connsiteY24" fmla="*/ 4979586 h 6679013"/>
                <a:gd name="connsiteX25" fmla="*/ 10151347 w 11841354"/>
                <a:gd name="connsiteY25" fmla="*/ 4919297 h 6679013"/>
                <a:gd name="connsiteX26" fmla="*/ 10292652 w 11841354"/>
                <a:gd name="connsiteY26" fmla="*/ 4949442 h 6679013"/>
                <a:gd name="connsiteX27" fmla="*/ 10494247 w 11841354"/>
                <a:gd name="connsiteY27" fmla="*/ 4953209 h 6679013"/>
                <a:gd name="connsiteX28" fmla="*/ 10627074 w 11841354"/>
                <a:gd name="connsiteY28" fmla="*/ 4905166 h 6679013"/>
                <a:gd name="connsiteX29" fmla="*/ 10958670 w 11841354"/>
                <a:gd name="connsiteY29" fmla="*/ 4787412 h 6679013"/>
                <a:gd name="connsiteX30" fmla="*/ 11348671 w 11841354"/>
                <a:gd name="connsiteY30" fmla="*/ 4827919 h 6679013"/>
                <a:gd name="connsiteX31" fmla="*/ 11550266 w 11841354"/>
                <a:gd name="connsiteY31" fmla="*/ 4762919 h 6679013"/>
                <a:gd name="connsiteX32" fmla="*/ 11644470 w 11841354"/>
                <a:gd name="connsiteY32" fmla="*/ 4680962 h 6679013"/>
                <a:gd name="connsiteX33" fmla="*/ 11709470 w 11841354"/>
                <a:gd name="connsiteY33" fmla="*/ 4629150 h 6679013"/>
                <a:gd name="connsiteX34" fmla="*/ 11408019 w 11841354"/>
                <a:gd name="connsiteY34" fmla="*/ 4721470 h 6679013"/>
                <a:gd name="connsiteX35" fmla="*/ 11091497 w 11841354"/>
                <a:gd name="connsiteY35" fmla="*/ 4744078 h 6679013"/>
                <a:gd name="connsiteX36" fmla="*/ 10984105 w 11841354"/>
                <a:gd name="connsiteY36" fmla="*/ 4646107 h 6679013"/>
                <a:gd name="connsiteX37" fmla="*/ 10764611 w 11841354"/>
                <a:gd name="connsiteY37" fmla="*/ 4753498 h 6679013"/>
                <a:gd name="connsiteX38" fmla="*/ 10660045 w 11841354"/>
                <a:gd name="connsiteY38" fmla="*/ 4801542 h 6679013"/>
                <a:gd name="connsiteX39" fmla="*/ 10474465 w 11841354"/>
                <a:gd name="connsiteY39" fmla="*/ 4859949 h 6679013"/>
                <a:gd name="connsiteX40" fmla="*/ 10396276 w 11841354"/>
                <a:gd name="connsiteY40" fmla="*/ 4870311 h 6679013"/>
                <a:gd name="connsiteX41" fmla="*/ 10289827 w 11841354"/>
                <a:gd name="connsiteY41" fmla="*/ 4873137 h 6679013"/>
                <a:gd name="connsiteX42" fmla="*/ 9843303 w 11841354"/>
                <a:gd name="connsiteY42" fmla="*/ 4878789 h 6679013"/>
                <a:gd name="connsiteX43" fmla="*/ 9825404 w 11841354"/>
                <a:gd name="connsiteY43" fmla="*/ 4883499 h 6679013"/>
                <a:gd name="connsiteX44" fmla="*/ 9524895 w 11841354"/>
                <a:gd name="connsiteY44" fmla="*/ 4960746 h 6679013"/>
                <a:gd name="connsiteX45" fmla="*/ 8885255 w 11841354"/>
                <a:gd name="connsiteY45" fmla="*/ 5014442 h 6679013"/>
                <a:gd name="connsiteX46" fmla="*/ 8429311 w 11841354"/>
                <a:gd name="connsiteY46" fmla="*/ 5184008 h 6679013"/>
                <a:gd name="connsiteX47" fmla="*/ 7993150 w 11841354"/>
                <a:gd name="connsiteY47" fmla="*/ 5320602 h 6679013"/>
                <a:gd name="connsiteX48" fmla="*/ 7708656 w 11841354"/>
                <a:gd name="connsiteY48" fmla="*/ 5253718 h 6679013"/>
                <a:gd name="connsiteX49" fmla="*/ 7378003 w 11841354"/>
                <a:gd name="connsiteY49" fmla="*/ 5013500 h 6679013"/>
                <a:gd name="connsiteX50" fmla="*/ 7342206 w 11841354"/>
                <a:gd name="connsiteY50" fmla="*/ 4977703 h 6679013"/>
                <a:gd name="connsiteX51" fmla="*/ 7244234 w 11841354"/>
                <a:gd name="connsiteY51" fmla="*/ 4895746 h 6679013"/>
                <a:gd name="connsiteX52" fmla="*/ 7128364 w 11841354"/>
                <a:gd name="connsiteY52" fmla="*/ 4856180 h 6679013"/>
                <a:gd name="connsiteX53" fmla="*/ 6676188 w 11841354"/>
                <a:gd name="connsiteY53" fmla="*/ 4596179 h 6679013"/>
                <a:gd name="connsiteX54" fmla="*/ 6599883 w 11841354"/>
                <a:gd name="connsiteY54" fmla="*/ 4550962 h 6679013"/>
                <a:gd name="connsiteX55" fmla="*/ 6384158 w 11841354"/>
                <a:gd name="connsiteY55" fmla="*/ 4379511 h 6679013"/>
                <a:gd name="connsiteX56" fmla="*/ 6255099 w 11841354"/>
                <a:gd name="connsiteY56" fmla="*/ 4190163 h 6679013"/>
                <a:gd name="connsiteX57" fmla="*/ 6241911 w 11841354"/>
                <a:gd name="connsiteY57" fmla="*/ 4144945 h 6679013"/>
                <a:gd name="connsiteX58" fmla="*/ 6287129 w 11841354"/>
                <a:gd name="connsiteY58" fmla="*/ 4121394 h 6679013"/>
                <a:gd name="connsiteX59" fmla="*/ 6326694 w 11841354"/>
                <a:gd name="connsiteY59" fmla="*/ 4107264 h 6679013"/>
                <a:gd name="connsiteX60" fmla="*/ 6436912 w 11841354"/>
                <a:gd name="connsiteY60" fmla="*/ 3945234 h 6679013"/>
                <a:gd name="connsiteX61" fmla="*/ 6505680 w 11841354"/>
                <a:gd name="connsiteY61" fmla="*/ 3937698 h 6679013"/>
                <a:gd name="connsiteX62" fmla="*/ 6602710 w 11841354"/>
                <a:gd name="connsiteY62" fmla="*/ 4005524 h 6679013"/>
                <a:gd name="connsiteX63" fmla="*/ 6849522 w 11841354"/>
                <a:gd name="connsiteY63" fmla="*/ 4225960 h 6679013"/>
                <a:gd name="connsiteX64" fmla="*/ 7090683 w 11841354"/>
                <a:gd name="connsiteY64" fmla="*/ 4467121 h 6679013"/>
                <a:gd name="connsiteX65" fmla="*/ 7134958 w 11841354"/>
                <a:gd name="connsiteY65" fmla="*/ 4490672 h 6679013"/>
                <a:gd name="connsiteX66" fmla="*/ 6889087 w 11841354"/>
                <a:gd name="connsiteY66" fmla="*/ 4162844 h 6679013"/>
                <a:gd name="connsiteX67" fmla="*/ 6596115 w 11841354"/>
                <a:gd name="connsiteY67" fmla="*/ 3891538 h 6679013"/>
                <a:gd name="connsiteX68" fmla="*/ 6760029 w 11841354"/>
                <a:gd name="connsiteY68" fmla="*/ 3899075 h 6679013"/>
                <a:gd name="connsiteX69" fmla="*/ 6907928 w 11841354"/>
                <a:gd name="connsiteY69" fmla="*/ 3969727 h 6679013"/>
                <a:gd name="connsiteX70" fmla="*/ 7041697 w 11841354"/>
                <a:gd name="connsiteY70" fmla="*/ 3984800 h 6679013"/>
                <a:gd name="connsiteX71" fmla="*/ 6962566 w 11841354"/>
                <a:gd name="connsiteY71" fmla="*/ 3943350 h 6679013"/>
                <a:gd name="connsiteX72" fmla="*/ 6791116 w 11841354"/>
                <a:gd name="connsiteY72" fmla="*/ 3840669 h 6679013"/>
                <a:gd name="connsiteX73" fmla="*/ 6737420 w 11841354"/>
                <a:gd name="connsiteY73" fmla="*/ 3771900 h 6679013"/>
                <a:gd name="connsiteX74" fmla="*/ 6713869 w 11841354"/>
                <a:gd name="connsiteY74" fmla="*/ 3721030 h 6679013"/>
                <a:gd name="connsiteX75" fmla="*/ 6666768 w 11841354"/>
                <a:gd name="connsiteY75" fmla="*/ 3754001 h 6679013"/>
                <a:gd name="connsiteX76" fmla="*/ 6591405 w 11841354"/>
                <a:gd name="connsiteY76" fmla="*/ 3790741 h 6679013"/>
                <a:gd name="connsiteX77" fmla="*/ 6491549 w 11841354"/>
                <a:gd name="connsiteY77" fmla="*/ 3732335 h 6679013"/>
                <a:gd name="connsiteX78" fmla="*/ 6199519 w 11841354"/>
                <a:gd name="connsiteY78" fmla="*/ 3520377 h 6679013"/>
                <a:gd name="connsiteX79" fmla="*/ 6014881 w 11841354"/>
                <a:gd name="connsiteY79" fmla="*/ 3483638 h 6679013"/>
                <a:gd name="connsiteX80" fmla="*/ 5964953 w 11841354"/>
                <a:gd name="connsiteY80" fmla="*/ 3475160 h 6679013"/>
                <a:gd name="connsiteX81" fmla="*/ 6095895 w 11841354"/>
                <a:gd name="connsiteY81" fmla="*/ 3357406 h 6679013"/>
                <a:gd name="connsiteX82" fmla="*/ 6390752 w 11841354"/>
                <a:gd name="connsiteY82" fmla="*/ 3348927 h 6679013"/>
                <a:gd name="connsiteX83" fmla="*/ 6429375 w 11841354"/>
                <a:gd name="connsiteY83" fmla="*/ 3336681 h 6679013"/>
                <a:gd name="connsiteX84" fmla="*/ 6427491 w 11841354"/>
                <a:gd name="connsiteY84" fmla="*/ 3322551 h 6679013"/>
                <a:gd name="connsiteX85" fmla="*/ 6380390 w 11841354"/>
                <a:gd name="connsiteY85" fmla="*/ 3315956 h 6679013"/>
                <a:gd name="connsiteX86" fmla="*/ 6168432 w 11841354"/>
                <a:gd name="connsiteY86" fmla="*/ 3282985 h 6679013"/>
                <a:gd name="connsiteX87" fmla="*/ 6152417 w 11841354"/>
                <a:gd name="connsiteY87" fmla="*/ 3225521 h 6679013"/>
                <a:gd name="connsiteX88" fmla="*/ 6511332 w 11841354"/>
                <a:gd name="connsiteY88" fmla="*/ 2815737 h 6679013"/>
                <a:gd name="connsiteX89" fmla="*/ 6638507 w 11841354"/>
                <a:gd name="connsiteY89" fmla="*/ 2665011 h 6679013"/>
                <a:gd name="connsiteX90" fmla="*/ 6757203 w 11841354"/>
                <a:gd name="connsiteY90" fmla="*/ 2525591 h 6679013"/>
                <a:gd name="connsiteX91" fmla="*/ 6856116 w 11841354"/>
                <a:gd name="connsiteY91" fmla="*/ 2382401 h 6679013"/>
                <a:gd name="connsiteX92" fmla="*/ 7008726 w 11841354"/>
                <a:gd name="connsiteY92" fmla="*/ 2246749 h 6679013"/>
                <a:gd name="connsiteX93" fmla="*/ 7097277 w 11841354"/>
                <a:gd name="connsiteY93" fmla="*/ 2260879 h 6679013"/>
                <a:gd name="connsiteX94" fmla="*/ 7214089 w 11841354"/>
                <a:gd name="connsiteY94" fmla="*/ 2304213 h 6679013"/>
                <a:gd name="connsiteX95" fmla="*/ 7389307 w 11841354"/>
                <a:gd name="connsiteY95" fmla="*/ 2325879 h 6679013"/>
                <a:gd name="connsiteX96" fmla="*/ 7466553 w 11841354"/>
                <a:gd name="connsiteY96" fmla="*/ 2344720 h 6679013"/>
                <a:gd name="connsiteX97" fmla="*/ 7619163 w 11841354"/>
                <a:gd name="connsiteY97" fmla="*/ 2409720 h 6679013"/>
                <a:gd name="connsiteX98" fmla="*/ 7794381 w 11841354"/>
                <a:gd name="connsiteY98" fmla="*/ 2456822 h 6679013"/>
                <a:gd name="connsiteX99" fmla="*/ 7810396 w 11841354"/>
                <a:gd name="connsiteY99" fmla="*/ 2449286 h 6679013"/>
                <a:gd name="connsiteX100" fmla="*/ 8190035 w 11841354"/>
                <a:gd name="connsiteY100" fmla="*/ 2274068 h 6679013"/>
                <a:gd name="connsiteX101" fmla="*/ 8314383 w 11841354"/>
                <a:gd name="connsiteY101" fmla="*/ 2309865 h 6679013"/>
                <a:gd name="connsiteX102" fmla="*/ 8316267 w 11841354"/>
                <a:gd name="connsiteY102" fmla="*/ 2310807 h 6679013"/>
                <a:gd name="connsiteX103" fmla="*/ 8589457 w 11841354"/>
                <a:gd name="connsiteY103" fmla="*/ 2322111 h 6679013"/>
                <a:gd name="connsiteX104" fmla="*/ 8598877 w 11841354"/>
                <a:gd name="connsiteY104" fmla="*/ 2219430 h 6679013"/>
                <a:gd name="connsiteX105" fmla="*/ 8549891 w 11841354"/>
                <a:gd name="connsiteY105" fmla="*/ 2232618 h 6679013"/>
                <a:gd name="connsiteX106" fmla="*/ 8298369 w 11841354"/>
                <a:gd name="connsiteY106" fmla="*/ 2226024 h 6679013"/>
                <a:gd name="connsiteX107" fmla="*/ 8185325 w 11841354"/>
                <a:gd name="connsiteY107" fmla="*/ 2217546 h 6679013"/>
                <a:gd name="connsiteX108" fmla="*/ 7994092 w 11841354"/>
                <a:gd name="connsiteY108" fmla="*/ 2316459 h 6679013"/>
                <a:gd name="connsiteX109" fmla="*/ 7919672 w 11841354"/>
                <a:gd name="connsiteY109" fmla="*/ 2354140 h 6679013"/>
                <a:gd name="connsiteX110" fmla="*/ 7732207 w 11841354"/>
                <a:gd name="connsiteY110" fmla="*/ 2367329 h 6679013"/>
                <a:gd name="connsiteX111" fmla="*/ 7629526 w 11841354"/>
                <a:gd name="connsiteY111" fmla="*/ 2299503 h 6679013"/>
                <a:gd name="connsiteX112" fmla="*/ 7685105 w 11841354"/>
                <a:gd name="connsiteY112" fmla="*/ 2215662 h 6679013"/>
                <a:gd name="connsiteX113" fmla="*/ 7762352 w 11841354"/>
                <a:gd name="connsiteY113" fmla="*/ 2136531 h 6679013"/>
                <a:gd name="connsiteX114" fmla="*/ 7813222 w 11841354"/>
                <a:gd name="connsiteY114" fmla="*/ 1956603 h 6679013"/>
                <a:gd name="connsiteX115" fmla="*/ 7861266 w 11841354"/>
                <a:gd name="connsiteY115" fmla="*/ 1861457 h 6679013"/>
                <a:gd name="connsiteX116" fmla="*/ 8084527 w 11841354"/>
                <a:gd name="connsiteY116" fmla="*/ 1649500 h 6679013"/>
                <a:gd name="connsiteX117" fmla="*/ 8303079 w 11841354"/>
                <a:gd name="connsiteY117" fmla="*/ 1461093 h 6679013"/>
                <a:gd name="connsiteX118" fmla="*/ 8356775 w 11841354"/>
                <a:gd name="connsiteY118" fmla="*/ 1486528 h 6679013"/>
                <a:gd name="connsiteX119" fmla="*/ 8405760 w 11841354"/>
                <a:gd name="connsiteY119" fmla="*/ 1534572 h 6679013"/>
                <a:gd name="connsiteX120" fmla="*/ 8503732 w 11841354"/>
                <a:gd name="connsiteY120" fmla="*/ 1566601 h 6679013"/>
                <a:gd name="connsiteX121" fmla="*/ 8619602 w 11841354"/>
                <a:gd name="connsiteY121" fmla="*/ 1596746 h 6679013"/>
                <a:gd name="connsiteX122" fmla="*/ 8738298 w 11841354"/>
                <a:gd name="connsiteY122" fmla="*/ 1484644 h 6679013"/>
                <a:gd name="connsiteX123" fmla="*/ 8784458 w 11841354"/>
                <a:gd name="connsiteY123" fmla="*/ 1465803 h 6679013"/>
                <a:gd name="connsiteX124" fmla="*/ 8998299 w 11841354"/>
                <a:gd name="connsiteY124" fmla="*/ 1437542 h 6679013"/>
                <a:gd name="connsiteX125" fmla="*/ 8991705 w 11841354"/>
                <a:gd name="connsiteY125" fmla="*/ 1429064 h 6679013"/>
                <a:gd name="connsiteX126" fmla="*/ 9042575 w 11841354"/>
                <a:gd name="connsiteY126" fmla="*/ 1374426 h 6679013"/>
                <a:gd name="connsiteX127" fmla="*/ 8980400 w 11841354"/>
                <a:gd name="connsiteY127" fmla="*/ 1393267 h 6679013"/>
                <a:gd name="connsiteX128" fmla="*/ 8811777 w 11841354"/>
                <a:gd name="connsiteY128" fmla="*/ 1443195 h 6679013"/>
                <a:gd name="connsiteX129" fmla="*/ 8766559 w 11841354"/>
                <a:gd name="connsiteY129" fmla="*/ 1421528 h 6679013"/>
                <a:gd name="connsiteX130" fmla="*/ 8641268 w 11841354"/>
                <a:gd name="connsiteY130" fmla="*/ 1458267 h 6679013"/>
                <a:gd name="connsiteX131" fmla="*/ 8425543 w 11841354"/>
                <a:gd name="connsiteY131" fmla="*/ 1418702 h 6679013"/>
                <a:gd name="connsiteX132" fmla="*/ 8245615 w 11841354"/>
                <a:gd name="connsiteY132" fmla="*/ 1442253 h 6679013"/>
                <a:gd name="connsiteX133" fmla="*/ 8037426 w 11841354"/>
                <a:gd name="connsiteY133" fmla="*/ 1620297 h 6679013"/>
                <a:gd name="connsiteX134" fmla="*/ 8023295 w 11841354"/>
                <a:gd name="connsiteY134" fmla="*/ 1649500 h 6679013"/>
                <a:gd name="connsiteX135" fmla="*/ 7910251 w 11841354"/>
                <a:gd name="connsiteY135" fmla="*/ 1796457 h 6679013"/>
                <a:gd name="connsiteX136" fmla="*/ 7807570 w 11841354"/>
                <a:gd name="connsiteY136" fmla="*/ 1763486 h 6679013"/>
                <a:gd name="connsiteX137" fmla="*/ 7776483 w 11841354"/>
                <a:gd name="connsiteY137" fmla="*/ 1702254 h 6679013"/>
                <a:gd name="connsiteX138" fmla="*/ 7762352 w 11841354"/>
                <a:gd name="connsiteY138" fmla="*/ 1706022 h 6679013"/>
                <a:gd name="connsiteX139" fmla="*/ 7726555 w 11841354"/>
                <a:gd name="connsiteY139" fmla="*/ 1959429 h 6679013"/>
                <a:gd name="connsiteX140" fmla="*/ 7721845 w 11841354"/>
                <a:gd name="connsiteY140" fmla="*/ 1986748 h 6679013"/>
                <a:gd name="connsiteX141" fmla="*/ 7615395 w 11841354"/>
                <a:gd name="connsiteY141" fmla="*/ 2201531 h 6679013"/>
                <a:gd name="connsiteX142" fmla="*/ 7489163 w 11841354"/>
                <a:gd name="connsiteY142" fmla="*/ 2238271 h 6679013"/>
                <a:gd name="connsiteX143" fmla="*/ 7349742 w 11841354"/>
                <a:gd name="connsiteY143" fmla="*/ 2218488 h 6679013"/>
                <a:gd name="connsiteX144" fmla="*/ 7147205 w 11841354"/>
                <a:gd name="connsiteY144" fmla="*/ 2073415 h 6679013"/>
                <a:gd name="connsiteX145" fmla="*/ 7144379 w 11841354"/>
                <a:gd name="connsiteY145" fmla="*/ 2047038 h 6679013"/>
                <a:gd name="connsiteX146" fmla="*/ 7250828 w 11841354"/>
                <a:gd name="connsiteY146" fmla="*/ 1808703 h 6679013"/>
                <a:gd name="connsiteX147" fmla="*/ 7276263 w 11841354"/>
                <a:gd name="connsiteY147" fmla="*/ 1755949 h 6679013"/>
                <a:gd name="connsiteX148" fmla="*/ 7363872 w 11841354"/>
                <a:gd name="connsiteY148" fmla="*/ 1588268 h 6679013"/>
                <a:gd name="connsiteX149" fmla="*/ 7536264 w 11841354"/>
                <a:gd name="connsiteY149" fmla="*/ 1421528 h 6679013"/>
                <a:gd name="connsiteX150" fmla="*/ 7646482 w 11841354"/>
                <a:gd name="connsiteY150" fmla="*/ 1347107 h 6679013"/>
                <a:gd name="connsiteX151" fmla="*/ 7677569 w 11841354"/>
                <a:gd name="connsiteY151" fmla="*/ 1321672 h 6679013"/>
                <a:gd name="connsiteX152" fmla="*/ 7779309 w 11841354"/>
                <a:gd name="connsiteY152" fmla="*/ 1174715 h 6679013"/>
                <a:gd name="connsiteX153" fmla="*/ 7981846 w 11841354"/>
                <a:gd name="connsiteY153" fmla="*/ 1012685 h 6679013"/>
                <a:gd name="connsiteX154" fmla="*/ 8204166 w 11841354"/>
                <a:gd name="connsiteY154" fmla="*/ 923192 h 6679013"/>
                <a:gd name="connsiteX155" fmla="*/ 8301195 w 11841354"/>
                <a:gd name="connsiteY155" fmla="*/ 852540 h 6679013"/>
                <a:gd name="connsiteX156" fmla="*/ 8441557 w 11841354"/>
                <a:gd name="connsiteY156" fmla="*/ 677322 h 6679013"/>
                <a:gd name="connsiteX157" fmla="*/ 8689313 w 11841354"/>
                <a:gd name="connsiteY157" fmla="*/ 526596 h 6679013"/>
                <a:gd name="connsiteX158" fmla="*/ 8723225 w 11841354"/>
                <a:gd name="connsiteY158" fmla="*/ 512466 h 6679013"/>
                <a:gd name="connsiteX159" fmla="*/ 9075546 w 11841354"/>
                <a:gd name="connsiteY159" fmla="*/ 422973 h 6679013"/>
                <a:gd name="connsiteX160" fmla="*/ 9340257 w 11841354"/>
                <a:gd name="connsiteY160" fmla="*/ 398480 h 6679013"/>
                <a:gd name="connsiteX161" fmla="*/ 9338373 w 11841354"/>
                <a:gd name="connsiteY161" fmla="*/ 389060 h 6679013"/>
                <a:gd name="connsiteX162" fmla="*/ 8954965 w 11841354"/>
                <a:gd name="connsiteY162" fmla="*/ 389060 h 6679013"/>
                <a:gd name="connsiteX163" fmla="*/ 8973806 w 11841354"/>
                <a:gd name="connsiteY163" fmla="*/ 361741 h 6679013"/>
                <a:gd name="connsiteX164" fmla="*/ 9048227 w 11841354"/>
                <a:gd name="connsiteY164" fmla="*/ 255291 h 6679013"/>
                <a:gd name="connsiteX165" fmla="*/ 9063299 w 11841354"/>
                <a:gd name="connsiteY165" fmla="*/ 190291 h 6679013"/>
                <a:gd name="connsiteX166" fmla="*/ 9118879 w 11841354"/>
                <a:gd name="connsiteY166" fmla="*/ 0 h 6679013"/>
                <a:gd name="connsiteX167" fmla="*/ 9090618 w 11841354"/>
                <a:gd name="connsiteY167" fmla="*/ 29203 h 6679013"/>
                <a:gd name="connsiteX168" fmla="*/ 9029386 w 11841354"/>
                <a:gd name="connsiteY168" fmla="*/ 249639 h 6679013"/>
                <a:gd name="connsiteX169" fmla="*/ 8990763 w 11841354"/>
                <a:gd name="connsiteY169" fmla="*/ 324059 h 6679013"/>
                <a:gd name="connsiteX170" fmla="*/ 8637501 w 11841354"/>
                <a:gd name="connsiteY170" fmla="*/ 487031 h 6679013"/>
                <a:gd name="connsiteX171" fmla="*/ 8483949 w 11841354"/>
                <a:gd name="connsiteY171" fmla="*/ 572756 h 6679013"/>
                <a:gd name="connsiteX172" fmla="*/ 8216412 w 11841354"/>
                <a:gd name="connsiteY172" fmla="*/ 845004 h 6679013"/>
                <a:gd name="connsiteX173" fmla="*/ 7969599 w 11841354"/>
                <a:gd name="connsiteY173" fmla="*/ 967468 h 6679013"/>
                <a:gd name="connsiteX174" fmla="*/ 7826410 w 11841354"/>
                <a:gd name="connsiteY174" fmla="*/ 1032468 h 6679013"/>
                <a:gd name="connsiteX175" fmla="*/ 7698294 w 11841354"/>
                <a:gd name="connsiteY175" fmla="*/ 1130440 h 6679013"/>
                <a:gd name="connsiteX176" fmla="*/ 7688874 w 11841354"/>
                <a:gd name="connsiteY176" fmla="*/ 1178483 h 6679013"/>
                <a:gd name="connsiteX177" fmla="*/ 7592786 w 11841354"/>
                <a:gd name="connsiteY177" fmla="*/ 1287759 h 6679013"/>
                <a:gd name="connsiteX178" fmla="*/ 7554163 w 11841354"/>
                <a:gd name="connsiteY178" fmla="*/ 1316962 h 6679013"/>
                <a:gd name="connsiteX179" fmla="*/ 7680395 w 11841354"/>
                <a:gd name="connsiteY179" fmla="*/ 1141744 h 6679013"/>
                <a:gd name="connsiteX180" fmla="*/ 7605975 w 11841354"/>
                <a:gd name="connsiteY180" fmla="*/ 1124787 h 6679013"/>
                <a:gd name="connsiteX181" fmla="*/ 7722787 w 11841354"/>
                <a:gd name="connsiteY181" fmla="*/ 790366 h 6679013"/>
                <a:gd name="connsiteX182" fmla="*/ 7601265 w 11841354"/>
                <a:gd name="connsiteY182" fmla="*/ 837467 h 6679013"/>
                <a:gd name="connsiteX183" fmla="*/ 7547569 w 11841354"/>
                <a:gd name="connsiteY183" fmla="*/ 1141744 h 6679013"/>
                <a:gd name="connsiteX184" fmla="*/ 7499525 w 11841354"/>
                <a:gd name="connsiteY184" fmla="*/ 1105005 h 6679013"/>
                <a:gd name="connsiteX185" fmla="*/ 7489163 w 11841354"/>
                <a:gd name="connsiteY185" fmla="*/ 1111599 h 6679013"/>
                <a:gd name="connsiteX186" fmla="*/ 7499525 w 11841354"/>
                <a:gd name="connsiteY186" fmla="*/ 1158701 h 6679013"/>
                <a:gd name="connsiteX187" fmla="*/ 7508945 w 11841354"/>
                <a:gd name="connsiteY187" fmla="*/ 1240657 h 6679013"/>
                <a:gd name="connsiteX188" fmla="*/ 7471264 w 11841354"/>
                <a:gd name="connsiteY188" fmla="*/ 1360296 h 6679013"/>
                <a:gd name="connsiteX189" fmla="*/ 7413800 w 11841354"/>
                <a:gd name="connsiteY189" fmla="*/ 1460151 h 6679013"/>
                <a:gd name="connsiteX190" fmla="*/ 7267785 w 11841354"/>
                <a:gd name="connsiteY190" fmla="*/ 1593920 h 6679013"/>
                <a:gd name="connsiteX191" fmla="*/ 7253654 w 11841354"/>
                <a:gd name="connsiteY191" fmla="*/ 1583558 h 6679013"/>
                <a:gd name="connsiteX192" fmla="*/ 7213147 w 11841354"/>
                <a:gd name="connsiteY192" fmla="*/ 1672109 h 6679013"/>
                <a:gd name="connsiteX193" fmla="*/ 7090683 w 11841354"/>
                <a:gd name="connsiteY193" fmla="*/ 1958487 h 6679013"/>
                <a:gd name="connsiteX194" fmla="*/ 6931479 w 11841354"/>
                <a:gd name="connsiteY194" fmla="*/ 2214720 h 6679013"/>
                <a:gd name="connsiteX195" fmla="*/ 6810899 w 11841354"/>
                <a:gd name="connsiteY195" fmla="*/ 2342836 h 6679013"/>
                <a:gd name="connsiteX196" fmla="*/ 6598000 w 11841354"/>
                <a:gd name="connsiteY196" fmla="*/ 2616026 h 6679013"/>
                <a:gd name="connsiteX197" fmla="*/ 6351187 w 11841354"/>
                <a:gd name="connsiteY197" fmla="*/ 2880737 h 6679013"/>
                <a:gd name="connsiteX198" fmla="*/ 6215534 w 11841354"/>
                <a:gd name="connsiteY198" fmla="*/ 3028636 h 6679013"/>
                <a:gd name="connsiteX199" fmla="*/ 6202346 w 11841354"/>
                <a:gd name="connsiteY199" fmla="*/ 3022042 h 6679013"/>
                <a:gd name="connsiteX200" fmla="*/ 6203287 w 11841354"/>
                <a:gd name="connsiteY200" fmla="*/ 2970230 h 6679013"/>
                <a:gd name="connsiteX201" fmla="*/ 6286186 w 11841354"/>
                <a:gd name="connsiteY201" fmla="*/ 2835519 h 6679013"/>
                <a:gd name="connsiteX202" fmla="*/ 6487782 w 11841354"/>
                <a:gd name="connsiteY202" fmla="*/ 2605663 h 6679013"/>
                <a:gd name="connsiteX203" fmla="*/ 6483071 w 11841354"/>
                <a:gd name="connsiteY203" fmla="*/ 2531243 h 6679013"/>
                <a:gd name="connsiteX204" fmla="*/ 6457636 w 11841354"/>
                <a:gd name="connsiteY204" fmla="*/ 2566098 h 6679013"/>
                <a:gd name="connsiteX205" fmla="*/ 6238143 w 11841354"/>
                <a:gd name="connsiteY205" fmla="*/ 2822331 h 6679013"/>
                <a:gd name="connsiteX206" fmla="*/ 6177852 w 11841354"/>
                <a:gd name="connsiteY206" fmla="*/ 2904288 h 6679013"/>
                <a:gd name="connsiteX207" fmla="*/ 6130751 w 11841354"/>
                <a:gd name="connsiteY207" fmla="*/ 2959868 h 6679013"/>
                <a:gd name="connsiteX208" fmla="*/ 6118505 w 11841354"/>
                <a:gd name="connsiteY208" fmla="*/ 3018274 h 6679013"/>
                <a:gd name="connsiteX209" fmla="*/ 6122273 w 11841354"/>
                <a:gd name="connsiteY209" fmla="*/ 3119071 h 6679013"/>
                <a:gd name="connsiteX210" fmla="*/ 5946113 w 11841354"/>
                <a:gd name="connsiteY210" fmla="*/ 3315956 h 6679013"/>
                <a:gd name="connsiteX211" fmla="*/ 5857561 w 11841354"/>
                <a:gd name="connsiteY211" fmla="*/ 3367768 h 6679013"/>
                <a:gd name="connsiteX212" fmla="*/ 5600386 w 11841354"/>
                <a:gd name="connsiteY212" fmla="*/ 3458203 h 6679013"/>
                <a:gd name="connsiteX213" fmla="*/ 5513719 w 11841354"/>
                <a:gd name="connsiteY213" fmla="*/ 3503421 h 6679013"/>
                <a:gd name="connsiteX214" fmla="*/ 5323428 w 11841354"/>
                <a:gd name="connsiteY214" fmla="*/ 3684291 h 6679013"/>
                <a:gd name="connsiteX215" fmla="*/ 4883499 w 11841354"/>
                <a:gd name="connsiteY215" fmla="*/ 3752117 h 6679013"/>
                <a:gd name="connsiteX216" fmla="*/ 4837340 w 11841354"/>
                <a:gd name="connsiteY216" fmla="*/ 3685233 h 6679013"/>
                <a:gd name="connsiteX217" fmla="*/ 4817557 w 11841354"/>
                <a:gd name="connsiteY217" fmla="*/ 3650378 h 6679013"/>
                <a:gd name="connsiteX218" fmla="*/ 4794948 w 11841354"/>
                <a:gd name="connsiteY218" fmla="*/ 3683349 h 6679013"/>
                <a:gd name="connsiteX219" fmla="*/ 4779876 w 11841354"/>
                <a:gd name="connsiteY219" fmla="*/ 3721030 h 6679013"/>
                <a:gd name="connsiteX220" fmla="*/ 4605599 w 11841354"/>
                <a:gd name="connsiteY220" fmla="*/ 3729509 h 6679013"/>
                <a:gd name="connsiteX221" fmla="*/ 4549077 w 11841354"/>
                <a:gd name="connsiteY221" fmla="*/ 3702190 h 6679013"/>
                <a:gd name="connsiteX222" fmla="*/ 4517991 w 11841354"/>
                <a:gd name="connsiteY222" fmla="*/ 3623059 h 6679013"/>
                <a:gd name="connsiteX223" fmla="*/ 4655527 w 11841354"/>
                <a:gd name="connsiteY223" fmla="*/ 3421464 h 6679013"/>
                <a:gd name="connsiteX224" fmla="*/ 4701687 w 11841354"/>
                <a:gd name="connsiteY224" fmla="*/ 3392261 h 6679013"/>
                <a:gd name="connsiteX225" fmla="*/ 4729948 w 11841354"/>
                <a:gd name="connsiteY225" fmla="*/ 3462913 h 6679013"/>
                <a:gd name="connsiteX226" fmla="*/ 4742194 w 11841354"/>
                <a:gd name="connsiteY226" fmla="*/ 3460087 h 6679013"/>
                <a:gd name="connsiteX227" fmla="*/ 4736542 w 11841354"/>
                <a:gd name="connsiteY227" fmla="*/ 3409217 h 6679013"/>
                <a:gd name="connsiteX228" fmla="*/ 4752557 w 11841354"/>
                <a:gd name="connsiteY228" fmla="*/ 3364942 h 6679013"/>
                <a:gd name="connsiteX229" fmla="*/ 4835455 w 11841354"/>
                <a:gd name="connsiteY229" fmla="*/ 3282043 h 6679013"/>
                <a:gd name="connsiteX230" fmla="*/ 4950384 w 11841354"/>
                <a:gd name="connsiteY230" fmla="*/ 3213275 h 6679013"/>
                <a:gd name="connsiteX231" fmla="*/ 5220747 w 11841354"/>
                <a:gd name="connsiteY231" fmla="*/ 3026752 h 6679013"/>
                <a:gd name="connsiteX232" fmla="*/ 5536328 w 11841354"/>
                <a:gd name="connsiteY232" fmla="*/ 2806316 h 6679013"/>
                <a:gd name="connsiteX233" fmla="*/ 5570241 w 11841354"/>
                <a:gd name="connsiteY233" fmla="*/ 2786534 h 6679013"/>
                <a:gd name="connsiteX234" fmla="*/ 5561763 w 11841354"/>
                <a:gd name="connsiteY234" fmla="*/ 2765809 h 6679013"/>
                <a:gd name="connsiteX235" fmla="*/ 5410096 w 11841354"/>
                <a:gd name="connsiteY235" fmla="*/ 2815737 h 6679013"/>
                <a:gd name="connsiteX236" fmla="*/ 5339443 w 11841354"/>
                <a:gd name="connsiteY236" fmla="*/ 2767693 h 6679013"/>
                <a:gd name="connsiteX237" fmla="*/ 5339443 w 11841354"/>
                <a:gd name="connsiteY237" fmla="*/ 2738490 h 6679013"/>
                <a:gd name="connsiteX238" fmla="*/ 5375240 w 11841354"/>
                <a:gd name="connsiteY238" fmla="*/ 2626388 h 6679013"/>
                <a:gd name="connsiteX239" fmla="*/ 5497705 w 11841354"/>
                <a:gd name="connsiteY239" fmla="*/ 2471895 h 6679013"/>
                <a:gd name="connsiteX240" fmla="*/ 5516545 w 11841354"/>
                <a:gd name="connsiteY240" fmla="*/ 2407836 h 6679013"/>
                <a:gd name="connsiteX241" fmla="*/ 5525966 w 11841354"/>
                <a:gd name="connsiteY241" fmla="*/ 2336242 h 6679013"/>
                <a:gd name="connsiteX242" fmla="*/ 5586256 w 11841354"/>
                <a:gd name="connsiteY242" fmla="*/ 2219430 h 6679013"/>
                <a:gd name="connsiteX243" fmla="*/ 5645604 w 11841354"/>
                <a:gd name="connsiteY243" fmla="*/ 2173270 h 6679013"/>
                <a:gd name="connsiteX244" fmla="*/ 5759590 w 11841354"/>
                <a:gd name="connsiteY244" fmla="*/ 2140299 h 6679013"/>
                <a:gd name="connsiteX245" fmla="*/ 5671981 w 11841354"/>
                <a:gd name="connsiteY245" fmla="*/ 2145009 h 6679013"/>
                <a:gd name="connsiteX246" fmla="*/ 5623937 w 11841354"/>
                <a:gd name="connsiteY246" fmla="*/ 2139357 h 6679013"/>
                <a:gd name="connsiteX247" fmla="*/ 5634299 w 11841354"/>
                <a:gd name="connsiteY247" fmla="*/ 2092255 h 6679013"/>
                <a:gd name="connsiteX248" fmla="*/ 5708720 w 11841354"/>
                <a:gd name="connsiteY248" fmla="*/ 2007472 h 6679013"/>
                <a:gd name="connsiteX249" fmla="*/ 5791619 w 11841354"/>
                <a:gd name="connsiteY249" fmla="*/ 1916095 h 6679013"/>
                <a:gd name="connsiteX250" fmla="*/ 5781257 w 11841354"/>
                <a:gd name="connsiteY250" fmla="*/ 1905733 h 6679013"/>
                <a:gd name="connsiteX251" fmla="*/ 5633358 w 11841354"/>
                <a:gd name="connsiteY251" fmla="*/ 2047038 h 6679013"/>
                <a:gd name="connsiteX252" fmla="*/ 5629589 w 11841354"/>
                <a:gd name="connsiteY252" fmla="*/ 1997110 h 6679013"/>
                <a:gd name="connsiteX253" fmla="*/ 5574951 w 11841354"/>
                <a:gd name="connsiteY253" fmla="*/ 1870878 h 6679013"/>
                <a:gd name="connsiteX254" fmla="*/ 5520314 w 11841354"/>
                <a:gd name="connsiteY254" fmla="*/ 1771022 h 6679013"/>
                <a:gd name="connsiteX255" fmla="*/ 5525024 w 11841354"/>
                <a:gd name="connsiteY255" fmla="*/ 1522325 h 6679013"/>
                <a:gd name="connsiteX256" fmla="*/ 5572125 w 11841354"/>
                <a:gd name="connsiteY256" fmla="*/ 1235005 h 6679013"/>
                <a:gd name="connsiteX257" fmla="*/ 5622053 w 11841354"/>
                <a:gd name="connsiteY257" fmla="*/ 1115367 h 6679013"/>
                <a:gd name="connsiteX258" fmla="*/ 5596618 w 11841354"/>
                <a:gd name="connsiteY258" fmla="*/ 1067323 h 6679013"/>
                <a:gd name="connsiteX259" fmla="*/ 5565531 w 11841354"/>
                <a:gd name="connsiteY259" fmla="*/ 1153048 h 6679013"/>
                <a:gd name="connsiteX260" fmla="*/ 5488284 w 11841354"/>
                <a:gd name="connsiteY260" fmla="*/ 1568485 h 6679013"/>
                <a:gd name="connsiteX261" fmla="*/ 5473212 w 11841354"/>
                <a:gd name="connsiteY261" fmla="*/ 1697543 h 6679013"/>
                <a:gd name="connsiteX262" fmla="*/ 5555169 w 11841354"/>
                <a:gd name="connsiteY262" fmla="*/ 2039501 h 6679013"/>
                <a:gd name="connsiteX263" fmla="*/ 5547633 w 11841354"/>
                <a:gd name="connsiteY263" fmla="*/ 2200589 h 6679013"/>
                <a:gd name="connsiteX264" fmla="*/ 5425168 w 11841354"/>
                <a:gd name="connsiteY264" fmla="*/ 2459648 h 6679013"/>
                <a:gd name="connsiteX265" fmla="*/ 5372414 w 11841354"/>
                <a:gd name="connsiteY265" fmla="*/ 2529359 h 6679013"/>
                <a:gd name="connsiteX266" fmla="*/ 5273501 w 11841354"/>
                <a:gd name="connsiteY266" fmla="*/ 2535011 h 6679013"/>
                <a:gd name="connsiteX267" fmla="*/ 5192486 w 11841354"/>
                <a:gd name="connsiteY267" fmla="*/ 2421025 h 6679013"/>
                <a:gd name="connsiteX268" fmla="*/ 5093573 w 11841354"/>
                <a:gd name="connsiteY268" fmla="*/ 2172328 h 6679013"/>
                <a:gd name="connsiteX269" fmla="*/ 5071906 w 11841354"/>
                <a:gd name="connsiteY269" fmla="*/ 2133705 h 6679013"/>
                <a:gd name="connsiteX270" fmla="*/ 5134080 w 11841354"/>
                <a:gd name="connsiteY270" fmla="*/ 2337184 h 6679013"/>
                <a:gd name="connsiteX271" fmla="*/ 5148211 w 11841354"/>
                <a:gd name="connsiteY271" fmla="*/ 2395590 h 6679013"/>
                <a:gd name="connsiteX272" fmla="*/ 5159515 w 11841354"/>
                <a:gd name="connsiteY272" fmla="*/ 2457764 h 6679013"/>
                <a:gd name="connsiteX273" fmla="*/ 5193428 w 11841354"/>
                <a:gd name="connsiteY273" fmla="*/ 2544431 h 6679013"/>
                <a:gd name="connsiteX274" fmla="*/ 5090747 w 11841354"/>
                <a:gd name="connsiteY274" fmla="*/ 2529359 h 6679013"/>
                <a:gd name="connsiteX275" fmla="*/ 5082268 w 11841354"/>
                <a:gd name="connsiteY275" fmla="*/ 2524648 h 6679013"/>
                <a:gd name="connsiteX276" fmla="*/ 4887267 w 11841354"/>
                <a:gd name="connsiteY276" fmla="*/ 2499213 h 6679013"/>
                <a:gd name="connsiteX277" fmla="*/ 4805311 w 11841354"/>
                <a:gd name="connsiteY277" fmla="*/ 2434213 h 6679013"/>
                <a:gd name="connsiteX278" fmla="*/ 4823209 w 11841354"/>
                <a:gd name="connsiteY278" fmla="*/ 2205299 h 6679013"/>
                <a:gd name="connsiteX279" fmla="*/ 4857122 w 11841354"/>
                <a:gd name="connsiteY279" fmla="*/ 2117690 h 6679013"/>
                <a:gd name="connsiteX280" fmla="*/ 4866542 w 11841354"/>
                <a:gd name="connsiteY280" fmla="*/ 2043270 h 6679013"/>
                <a:gd name="connsiteX281" fmla="*/ 4840166 w 11841354"/>
                <a:gd name="connsiteY281" fmla="*/ 2104502 h 6679013"/>
                <a:gd name="connsiteX282" fmla="*/ 4802484 w 11841354"/>
                <a:gd name="connsiteY282" fmla="*/ 2215662 h 6679013"/>
                <a:gd name="connsiteX283" fmla="*/ 4794006 w 11841354"/>
                <a:gd name="connsiteY283" fmla="*/ 2307981 h 6679013"/>
                <a:gd name="connsiteX284" fmla="*/ 4786470 w 11841354"/>
                <a:gd name="connsiteY284" fmla="*/ 2389938 h 6679013"/>
                <a:gd name="connsiteX285" fmla="*/ 4753499 w 11841354"/>
                <a:gd name="connsiteY285" fmla="*/ 2511460 h 6679013"/>
                <a:gd name="connsiteX286" fmla="*/ 4691325 w 11841354"/>
                <a:gd name="connsiteY286" fmla="*/ 2687620 h 6679013"/>
                <a:gd name="connsiteX287" fmla="*/ 4682846 w 11841354"/>
                <a:gd name="connsiteY287" fmla="*/ 2827041 h 6679013"/>
                <a:gd name="connsiteX288" fmla="*/ 4585817 w 11841354"/>
                <a:gd name="connsiteY288" fmla="*/ 3053129 h 6679013"/>
                <a:gd name="connsiteX289" fmla="*/ 4580165 w 11841354"/>
                <a:gd name="connsiteY289" fmla="*/ 3211390 h 6679013"/>
                <a:gd name="connsiteX290" fmla="*/ 4566034 w 11841354"/>
                <a:gd name="connsiteY290" fmla="*/ 3268855 h 6679013"/>
                <a:gd name="connsiteX291" fmla="*/ 4287192 w 11841354"/>
                <a:gd name="connsiteY291" fmla="*/ 3603276 h 6679013"/>
                <a:gd name="connsiteX292" fmla="*/ 4030017 w 11841354"/>
                <a:gd name="connsiteY292" fmla="*/ 3944292 h 6679013"/>
                <a:gd name="connsiteX293" fmla="*/ 3747407 w 11841354"/>
                <a:gd name="connsiteY293" fmla="*/ 4257989 h 6679013"/>
                <a:gd name="connsiteX294" fmla="*/ 3558059 w 11841354"/>
                <a:gd name="connsiteY294" fmla="*/ 4466179 h 6679013"/>
                <a:gd name="connsiteX295" fmla="*/ 3217043 w 11841354"/>
                <a:gd name="connsiteY295" fmla="*/ 4636687 h 6679013"/>
                <a:gd name="connsiteX296" fmla="*/ 2687620 w 11841354"/>
                <a:gd name="connsiteY296" fmla="*/ 4712049 h 6679013"/>
                <a:gd name="connsiteX297" fmla="*/ 1736167 w 11841354"/>
                <a:gd name="connsiteY297" fmla="*/ 4727122 h 6679013"/>
                <a:gd name="connsiteX298" fmla="*/ 1234063 w 11841354"/>
                <a:gd name="connsiteY298" fmla="*/ 4706397 h 6679013"/>
                <a:gd name="connsiteX299" fmla="*/ 717829 w 11841354"/>
                <a:gd name="connsiteY299" fmla="*/ 4627266 h 6679013"/>
                <a:gd name="connsiteX300" fmla="*/ 501162 w 11841354"/>
                <a:gd name="connsiteY300" fmla="*/ 4567918 h 6679013"/>
                <a:gd name="connsiteX301" fmla="*/ 58406 w 11841354"/>
                <a:gd name="connsiteY301" fmla="*/ 4361613 h 6679013"/>
                <a:gd name="connsiteX302" fmla="*/ 0 w 11841354"/>
                <a:gd name="connsiteY302" fmla="*/ 4347482 h 6679013"/>
                <a:gd name="connsiteX303" fmla="*/ 0 w 11841354"/>
                <a:gd name="connsiteY303" fmla="*/ 5006905 h 6679013"/>
                <a:gd name="connsiteX304" fmla="*/ 14130 w 11841354"/>
                <a:gd name="connsiteY304" fmla="*/ 5005964 h 6679013"/>
                <a:gd name="connsiteX305" fmla="*/ 872323 w 11841354"/>
                <a:gd name="connsiteY305" fmla="*/ 5151036 h 6679013"/>
                <a:gd name="connsiteX306" fmla="*/ 1191672 w 11841354"/>
                <a:gd name="connsiteY306" fmla="*/ 5258428 h 6679013"/>
                <a:gd name="connsiteX307" fmla="*/ 1450731 w 11841354"/>
                <a:gd name="connsiteY307" fmla="*/ 5337559 h 6679013"/>
                <a:gd name="connsiteX308" fmla="*/ 1851095 w 11841354"/>
                <a:gd name="connsiteY308" fmla="*/ 5392197 h 6679013"/>
                <a:gd name="connsiteX309" fmla="*/ 1962255 w 11841354"/>
                <a:gd name="connsiteY309" fmla="*/ 5499589 h 6679013"/>
                <a:gd name="connsiteX310" fmla="*/ 2037617 w 11841354"/>
                <a:gd name="connsiteY310" fmla="*/ 5525965 h 6679013"/>
                <a:gd name="connsiteX311" fmla="*/ 2158198 w 11841354"/>
                <a:gd name="connsiteY311" fmla="*/ 5511835 h 6679013"/>
                <a:gd name="connsiteX312" fmla="*/ 2275952 w 11841354"/>
                <a:gd name="connsiteY312" fmla="*/ 5579661 h 6679013"/>
                <a:gd name="connsiteX313" fmla="*/ 2457764 w 11841354"/>
                <a:gd name="connsiteY313" fmla="*/ 5651256 h 6679013"/>
                <a:gd name="connsiteX314" fmla="*/ 2421967 w 11841354"/>
                <a:gd name="connsiteY314" fmla="*/ 5759590 h 6679013"/>
                <a:gd name="connsiteX315" fmla="*/ 2434213 w 11841354"/>
                <a:gd name="connsiteY315" fmla="*/ 5770894 h 6679013"/>
                <a:gd name="connsiteX316" fmla="*/ 2469069 w 11841354"/>
                <a:gd name="connsiteY316" fmla="*/ 5740749 h 6679013"/>
                <a:gd name="connsiteX317" fmla="*/ 2503924 w 11841354"/>
                <a:gd name="connsiteY317" fmla="*/ 5679517 h 6679013"/>
                <a:gd name="connsiteX318" fmla="*/ 2549141 w 11841354"/>
                <a:gd name="connsiteY318" fmla="*/ 5655966 h 6679013"/>
                <a:gd name="connsiteX319" fmla="*/ 2773345 w 11841354"/>
                <a:gd name="connsiteY319" fmla="*/ 5676691 h 6679013"/>
                <a:gd name="connsiteX320" fmla="*/ 2825157 w 11841354"/>
                <a:gd name="connsiteY320" fmla="*/ 5726619 h 6679013"/>
                <a:gd name="connsiteX321" fmla="*/ 2846824 w 11841354"/>
                <a:gd name="connsiteY321" fmla="*/ 5884880 h 6679013"/>
                <a:gd name="connsiteX322" fmla="*/ 2865665 w 11841354"/>
                <a:gd name="connsiteY322" fmla="*/ 6061982 h 6679013"/>
                <a:gd name="connsiteX323" fmla="*/ 2931607 w 11841354"/>
                <a:gd name="connsiteY323" fmla="*/ 6098722 h 6679013"/>
                <a:gd name="connsiteX324" fmla="*/ 3040882 w 11841354"/>
                <a:gd name="connsiteY324" fmla="*/ 6095895 h 6679013"/>
                <a:gd name="connsiteX325" fmla="*/ 3399797 w 11841354"/>
                <a:gd name="connsiteY325" fmla="*/ 6222128 h 6679013"/>
                <a:gd name="connsiteX326" fmla="*/ 3560885 w 11841354"/>
                <a:gd name="connsiteY326" fmla="*/ 6338940 h 6679013"/>
                <a:gd name="connsiteX327" fmla="*/ 3601392 w 11841354"/>
                <a:gd name="connsiteY327" fmla="*/ 6362491 h 6679013"/>
                <a:gd name="connsiteX328" fmla="*/ 3607044 w 11841354"/>
                <a:gd name="connsiteY328" fmla="*/ 6317273 h 6679013"/>
                <a:gd name="connsiteX329" fmla="*/ 3613639 w 11841354"/>
                <a:gd name="connsiteY329" fmla="*/ 6255099 h 6679013"/>
                <a:gd name="connsiteX330" fmla="*/ 3836900 w 11841354"/>
                <a:gd name="connsiteY330" fmla="*/ 6274882 h 6679013"/>
                <a:gd name="connsiteX331" fmla="*/ 3839727 w 11841354"/>
                <a:gd name="connsiteY331" fmla="*/ 6278650 h 6679013"/>
                <a:gd name="connsiteX332" fmla="*/ 3997988 w 11841354"/>
                <a:gd name="connsiteY332" fmla="*/ 6459520 h 6679013"/>
                <a:gd name="connsiteX333" fmla="*/ 4048858 w 11841354"/>
                <a:gd name="connsiteY333" fmla="*/ 6481187 h 6679013"/>
                <a:gd name="connsiteX334" fmla="*/ 4062988 w 11841354"/>
                <a:gd name="connsiteY334" fmla="*/ 6462346 h 6679013"/>
                <a:gd name="connsiteX335" fmla="*/ 3823712 w 11841354"/>
                <a:gd name="connsiteY335" fmla="*/ 6146765 h 6679013"/>
                <a:gd name="connsiteX336" fmla="*/ 4266468 w 11841354"/>
                <a:gd name="connsiteY336" fmla="*/ 6096838 h 6679013"/>
                <a:gd name="connsiteX337" fmla="*/ 4168496 w 11841354"/>
                <a:gd name="connsiteY337" fmla="*/ 6028069 h 6679013"/>
                <a:gd name="connsiteX338" fmla="*/ 4079945 w 11841354"/>
                <a:gd name="connsiteY338" fmla="*/ 6023359 h 6679013"/>
                <a:gd name="connsiteX339" fmla="*/ 3806755 w 11841354"/>
                <a:gd name="connsiteY339" fmla="*/ 6051620 h 6679013"/>
                <a:gd name="connsiteX340" fmla="*/ 3765306 w 11841354"/>
                <a:gd name="connsiteY340" fmla="*/ 6050678 h 6679013"/>
                <a:gd name="connsiteX341" fmla="*/ 3680523 w 11841354"/>
                <a:gd name="connsiteY341" fmla="*/ 5861329 h 6679013"/>
                <a:gd name="connsiteX342" fmla="*/ 3871756 w 11841354"/>
                <a:gd name="connsiteY342" fmla="*/ 5861329 h 6679013"/>
                <a:gd name="connsiteX343" fmla="*/ 4041322 w 11841354"/>
                <a:gd name="connsiteY343" fmla="*/ 5803865 h 6679013"/>
                <a:gd name="connsiteX344" fmla="*/ 3928278 w 11841354"/>
                <a:gd name="connsiteY344" fmla="*/ 5780314 h 6679013"/>
                <a:gd name="connsiteX345" fmla="*/ 3681465 w 11841354"/>
                <a:gd name="connsiteY345" fmla="*/ 5751112 h 6679013"/>
                <a:gd name="connsiteX346" fmla="*/ 2930665 w 11841354"/>
                <a:gd name="connsiteY346" fmla="*/ 5574009 h 6679013"/>
                <a:gd name="connsiteX347" fmla="*/ 2898636 w 11841354"/>
                <a:gd name="connsiteY347" fmla="*/ 5538212 h 6679013"/>
                <a:gd name="connsiteX348" fmla="*/ 2842114 w 11841354"/>
                <a:gd name="connsiteY348" fmla="*/ 5329081 h 6679013"/>
                <a:gd name="connsiteX349" fmla="*/ 2796896 w 11841354"/>
                <a:gd name="connsiteY349" fmla="*/ 5270675 h 6679013"/>
                <a:gd name="connsiteX350" fmla="*/ 2733780 w 11841354"/>
                <a:gd name="connsiteY350" fmla="*/ 5204732 h 6679013"/>
                <a:gd name="connsiteX351" fmla="*/ 2921244 w 11841354"/>
                <a:gd name="connsiteY351" fmla="*/ 5188718 h 6679013"/>
                <a:gd name="connsiteX352" fmla="*/ 3492117 w 11841354"/>
                <a:gd name="connsiteY352" fmla="*/ 5022920 h 6679013"/>
                <a:gd name="connsiteX353" fmla="*/ 3718204 w 11841354"/>
                <a:gd name="connsiteY353" fmla="*/ 4983355 h 6679013"/>
                <a:gd name="connsiteX354" fmla="*/ 3941466 w 11841354"/>
                <a:gd name="connsiteY354" fmla="*/ 4995601 h 6679013"/>
                <a:gd name="connsiteX355" fmla="*/ 4363497 w 11841354"/>
                <a:gd name="connsiteY355" fmla="*/ 4932485 h 6679013"/>
                <a:gd name="connsiteX356" fmla="*/ 4745962 w 11841354"/>
                <a:gd name="connsiteY356" fmla="*/ 4978644 h 6679013"/>
                <a:gd name="connsiteX357" fmla="*/ 4979586 w 11841354"/>
                <a:gd name="connsiteY357" fmla="*/ 4940021 h 6679013"/>
                <a:gd name="connsiteX358" fmla="*/ 5236762 w 11841354"/>
                <a:gd name="connsiteY358" fmla="*/ 5031398 h 6679013"/>
                <a:gd name="connsiteX359" fmla="*/ 5296110 w 11841354"/>
                <a:gd name="connsiteY359" fmla="*/ 5204732 h 6679013"/>
                <a:gd name="connsiteX360" fmla="*/ 5550459 w 11841354"/>
                <a:gd name="connsiteY360" fmla="*/ 5573067 h 6679013"/>
                <a:gd name="connsiteX361" fmla="*/ 5633358 w 11841354"/>
                <a:gd name="connsiteY361" fmla="*/ 5687053 h 6679013"/>
                <a:gd name="connsiteX362" fmla="*/ 5687995 w 11841354"/>
                <a:gd name="connsiteY362" fmla="*/ 5831184 h 6679013"/>
                <a:gd name="connsiteX363" fmla="*/ 5925388 w 11841354"/>
                <a:gd name="connsiteY363" fmla="*/ 6192925 h 6679013"/>
                <a:gd name="connsiteX364" fmla="*/ 5933866 w 11841354"/>
                <a:gd name="connsiteY364" fmla="*/ 6195751 h 6679013"/>
                <a:gd name="connsiteX365" fmla="*/ 5952707 w 11841354"/>
                <a:gd name="connsiteY365" fmla="*/ 6125099 h 6679013"/>
                <a:gd name="connsiteX366" fmla="*/ 5881112 w 11841354"/>
                <a:gd name="connsiteY366" fmla="*/ 5982851 h 6679013"/>
                <a:gd name="connsiteX367" fmla="*/ 5865097 w 11841354"/>
                <a:gd name="connsiteY367" fmla="*/ 5921619 h 6679013"/>
                <a:gd name="connsiteX368" fmla="*/ 5931982 w 11841354"/>
                <a:gd name="connsiteY368" fmla="*/ 5907489 h 6679013"/>
                <a:gd name="connsiteX369" fmla="*/ 5964953 w 11841354"/>
                <a:gd name="connsiteY369" fmla="*/ 5912199 h 6679013"/>
                <a:gd name="connsiteX370" fmla="*/ 6288070 w 11841354"/>
                <a:gd name="connsiteY370" fmla="*/ 6075171 h 6679013"/>
                <a:gd name="connsiteX371" fmla="*/ 6539593 w 11841354"/>
                <a:gd name="connsiteY371" fmla="*/ 6287129 h 6679013"/>
                <a:gd name="connsiteX372" fmla="*/ 6882493 w 11841354"/>
                <a:gd name="connsiteY372" fmla="*/ 6565970 h 6679013"/>
                <a:gd name="connsiteX373" fmla="*/ 6923001 w 11841354"/>
                <a:gd name="connsiteY373" fmla="*/ 6580101 h 6679013"/>
                <a:gd name="connsiteX374" fmla="*/ 6906044 w 11841354"/>
                <a:gd name="connsiteY374" fmla="*/ 6548071 h 6679013"/>
                <a:gd name="connsiteX375" fmla="*/ 6922059 w 11841354"/>
                <a:gd name="connsiteY375" fmla="*/ 6478361 h 6679013"/>
                <a:gd name="connsiteX376" fmla="*/ 6956914 w 11841354"/>
                <a:gd name="connsiteY376" fmla="*/ 6464231 h 6679013"/>
                <a:gd name="connsiteX377" fmla="*/ 6990827 w 11841354"/>
                <a:gd name="connsiteY377" fmla="*/ 6424665 h 6679013"/>
                <a:gd name="connsiteX378" fmla="*/ 6939015 w 11841354"/>
                <a:gd name="connsiteY378" fmla="*/ 6411476 h 6679013"/>
                <a:gd name="connsiteX379" fmla="*/ 6797710 w 11841354"/>
                <a:gd name="connsiteY379" fmla="*/ 6373795 h 6679013"/>
                <a:gd name="connsiteX380" fmla="*/ 6326694 w 11841354"/>
                <a:gd name="connsiteY380" fmla="*/ 5986620 h 6679013"/>
                <a:gd name="connsiteX381" fmla="*/ 6114736 w 11841354"/>
                <a:gd name="connsiteY381" fmla="*/ 5853793 h 6679013"/>
                <a:gd name="connsiteX382" fmla="*/ 6023359 w 11841354"/>
                <a:gd name="connsiteY382" fmla="*/ 5753937 h 6679013"/>
                <a:gd name="connsiteX383" fmla="*/ 6015823 w 11841354"/>
                <a:gd name="connsiteY383" fmla="*/ 5723792 h 6679013"/>
                <a:gd name="connsiteX384" fmla="*/ 5927272 w 11841354"/>
                <a:gd name="connsiteY384" fmla="*/ 5770894 h 6679013"/>
                <a:gd name="connsiteX385" fmla="*/ 5841547 w 11841354"/>
                <a:gd name="connsiteY385" fmla="*/ 5801039 h 6679013"/>
                <a:gd name="connsiteX386" fmla="*/ 5740750 w 11841354"/>
                <a:gd name="connsiteY386" fmla="*/ 5672923 h 6679013"/>
                <a:gd name="connsiteX387" fmla="*/ 5643720 w 11841354"/>
                <a:gd name="connsiteY387" fmla="*/ 5519372 h 6679013"/>
                <a:gd name="connsiteX388" fmla="*/ 5450603 w 11841354"/>
                <a:gd name="connsiteY388" fmla="*/ 5302704 h 6679013"/>
                <a:gd name="connsiteX389" fmla="*/ 5359226 w 11841354"/>
                <a:gd name="connsiteY389" fmla="*/ 5006905 h 6679013"/>
                <a:gd name="connsiteX390" fmla="*/ 5351689 w 11841354"/>
                <a:gd name="connsiteY390" fmla="*/ 4887267 h 6679013"/>
                <a:gd name="connsiteX391" fmla="*/ 5348863 w 11841354"/>
                <a:gd name="connsiteY391" fmla="*/ 4740310 h 6679013"/>
                <a:gd name="connsiteX392" fmla="*/ 5445893 w 11841354"/>
                <a:gd name="connsiteY392" fmla="*/ 4478425 h 6679013"/>
                <a:gd name="connsiteX393" fmla="*/ 5524082 w 11841354"/>
                <a:gd name="connsiteY393" fmla="*/ 4426613 h 6679013"/>
                <a:gd name="connsiteX394" fmla="*/ 5667270 w 11841354"/>
                <a:gd name="connsiteY394" fmla="*/ 4300381 h 6679013"/>
                <a:gd name="connsiteX395" fmla="*/ 5804808 w 11841354"/>
                <a:gd name="connsiteY395" fmla="*/ 4267410 h 6679013"/>
                <a:gd name="connsiteX396" fmla="*/ 5991330 w 11841354"/>
                <a:gd name="connsiteY396" fmla="*/ 4275888 h 6679013"/>
                <a:gd name="connsiteX397" fmla="*/ 6164664 w 11841354"/>
                <a:gd name="connsiteY397" fmla="*/ 4329584 h 6679013"/>
                <a:gd name="connsiteX398" fmla="*/ 6395462 w 11841354"/>
                <a:gd name="connsiteY398" fmla="*/ 4575454 h 6679013"/>
                <a:gd name="connsiteX399" fmla="*/ 6731768 w 11841354"/>
                <a:gd name="connsiteY399" fmla="*/ 4862775 h 6679013"/>
                <a:gd name="connsiteX400" fmla="*/ 6898508 w 11841354"/>
                <a:gd name="connsiteY400" fmla="*/ 4927774 h 6679013"/>
                <a:gd name="connsiteX401" fmla="*/ 7027566 w 11841354"/>
                <a:gd name="connsiteY401" fmla="*/ 4958862 h 6679013"/>
                <a:gd name="connsiteX402" fmla="*/ 7381771 w 11841354"/>
                <a:gd name="connsiteY402" fmla="*/ 5219805 h 6679013"/>
                <a:gd name="connsiteX403" fmla="*/ 7612569 w 11841354"/>
                <a:gd name="connsiteY403" fmla="*/ 5388429 h 6679013"/>
                <a:gd name="connsiteX404" fmla="*/ 7795323 w 11841354"/>
                <a:gd name="connsiteY404" fmla="*/ 5552343 h 6679013"/>
                <a:gd name="connsiteX405" fmla="*/ 7837715 w 11841354"/>
                <a:gd name="connsiteY405" fmla="*/ 5602270 h 6679013"/>
                <a:gd name="connsiteX406" fmla="*/ 7891411 w 11841354"/>
                <a:gd name="connsiteY406" fmla="*/ 5577777 h 6679013"/>
                <a:gd name="connsiteX407" fmla="*/ 7892353 w 11841354"/>
                <a:gd name="connsiteY407" fmla="*/ 5550459 h 6679013"/>
                <a:gd name="connsiteX408" fmla="*/ 7932860 w 11841354"/>
                <a:gd name="connsiteY408" fmla="*/ 5499589 h 6679013"/>
                <a:gd name="connsiteX409" fmla="*/ 8111846 w 11841354"/>
                <a:gd name="connsiteY409" fmla="*/ 5461907 h 6679013"/>
                <a:gd name="connsiteX410" fmla="*/ 8260688 w 11841354"/>
                <a:gd name="connsiteY410" fmla="*/ 5446835 h 6679013"/>
                <a:gd name="connsiteX411" fmla="*/ 8416123 w 11841354"/>
                <a:gd name="connsiteY411" fmla="*/ 5378067 h 6679013"/>
                <a:gd name="connsiteX412" fmla="*/ 8639384 w 11841354"/>
                <a:gd name="connsiteY412" fmla="*/ 5288574 h 6679013"/>
                <a:gd name="connsiteX413" fmla="*/ 8906922 w 11841354"/>
                <a:gd name="connsiteY413" fmla="*/ 5187776 h 6679013"/>
                <a:gd name="connsiteX414" fmla="*/ 9181053 w 11841354"/>
                <a:gd name="connsiteY414" fmla="*/ 5131254 h 6679013"/>
                <a:gd name="connsiteX415" fmla="*/ 9362866 w 11841354"/>
                <a:gd name="connsiteY415" fmla="*/ 5112413 h 6679013"/>
                <a:gd name="connsiteX416" fmla="*/ 9504171 w 11841354"/>
                <a:gd name="connsiteY416" fmla="*/ 5119949 h 6679013"/>
                <a:gd name="connsiteX417" fmla="*/ 9678447 w 11841354"/>
                <a:gd name="connsiteY417" fmla="*/ 5079442 h 6679013"/>
                <a:gd name="connsiteX418" fmla="*/ 9943158 w 11841354"/>
                <a:gd name="connsiteY418" fmla="*/ 5242414 h 6679013"/>
                <a:gd name="connsiteX419" fmla="*/ 10084463 w 11841354"/>
                <a:gd name="connsiteY419" fmla="*/ 5729445 h 6679013"/>
                <a:gd name="connsiteX420" fmla="*/ 10109898 w 11841354"/>
                <a:gd name="connsiteY420" fmla="*/ 5756763 h 6679013"/>
                <a:gd name="connsiteX421" fmla="*/ 10135333 w 11841354"/>
                <a:gd name="connsiteY421" fmla="*/ 5737923 h 6679013"/>
                <a:gd name="connsiteX422" fmla="*/ 10189970 w 11841354"/>
                <a:gd name="connsiteY422" fmla="*/ 5730387 h 6679013"/>
                <a:gd name="connsiteX423" fmla="*/ 10264391 w 11841354"/>
                <a:gd name="connsiteY423" fmla="*/ 5815170 h 6679013"/>
                <a:gd name="connsiteX424" fmla="*/ 10277580 w 11841354"/>
                <a:gd name="connsiteY424" fmla="*/ 6027127 h 6679013"/>
                <a:gd name="connsiteX425" fmla="*/ 10257797 w 11841354"/>
                <a:gd name="connsiteY425" fmla="*/ 6064808 h 6679013"/>
                <a:gd name="connsiteX426" fmla="*/ 10268160 w 11841354"/>
                <a:gd name="connsiteY426" fmla="*/ 6075171 h 6679013"/>
                <a:gd name="connsiteX427" fmla="*/ 10360479 w 11841354"/>
                <a:gd name="connsiteY427" fmla="*/ 5917851 h 6679013"/>
                <a:gd name="connsiteX428" fmla="*/ 10420768 w 11841354"/>
                <a:gd name="connsiteY428" fmla="*/ 5994156 h 6679013"/>
                <a:gd name="connsiteX429" fmla="*/ 10601639 w 11841354"/>
                <a:gd name="connsiteY429" fmla="*/ 6272056 h 6679013"/>
                <a:gd name="connsiteX430" fmla="*/ 10606350 w 11841354"/>
                <a:gd name="connsiteY430" fmla="*/ 6285244 h 6679013"/>
                <a:gd name="connsiteX431" fmla="*/ 10632726 w 11841354"/>
                <a:gd name="connsiteY431" fmla="*/ 6419955 h 6679013"/>
                <a:gd name="connsiteX432" fmla="*/ 10638379 w 11841354"/>
                <a:gd name="connsiteY432" fmla="*/ 6658289 h 6679013"/>
                <a:gd name="connsiteX433" fmla="*/ 10654393 w 11841354"/>
                <a:gd name="connsiteY433" fmla="*/ 6683724 h 6679013"/>
                <a:gd name="connsiteX434" fmla="*/ 10657220 w 11841354"/>
                <a:gd name="connsiteY434" fmla="*/ 6631912 h 6679013"/>
                <a:gd name="connsiteX435" fmla="*/ 10648741 w 11841354"/>
                <a:gd name="connsiteY435" fmla="*/ 6496259 h 6679013"/>
                <a:gd name="connsiteX436" fmla="*/ 10592219 w 11841354"/>
                <a:gd name="connsiteY436" fmla="*/ 6153360 h 6679013"/>
                <a:gd name="connsiteX437" fmla="*/ 10578089 w 11841354"/>
                <a:gd name="connsiteY437" fmla="*/ 6059156 h 6679013"/>
                <a:gd name="connsiteX438" fmla="*/ 10410406 w 11841354"/>
                <a:gd name="connsiteY438" fmla="*/ 5915025 h 6679013"/>
                <a:gd name="connsiteX439" fmla="*/ 10384972 w 11841354"/>
                <a:gd name="connsiteY439" fmla="*/ 5852851 h 6679013"/>
                <a:gd name="connsiteX440" fmla="*/ 10443377 w 11841354"/>
                <a:gd name="connsiteY440" fmla="*/ 5837779 h 6679013"/>
                <a:gd name="connsiteX441" fmla="*/ 10376493 w 11841354"/>
                <a:gd name="connsiteY441" fmla="*/ 5807633 h 6679013"/>
                <a:gd name="connsiteX442" fmla="*/ 10303014 w 11841354"/>
                <a:gd name="connsiteY442" fmla="*/ 5769952 h 6679013"/>
                <a:gd name="connsiteX443" fmla="*/ 10243667 w 11841354"/>
                <a:gd name="connsiteY443" fmla="*/ 5705894 h 6679013"/>
                <a:gd name="connsiteX444" fmla="*/ 10197507 w 11841354"/>
                <a:gd name="connsiteY444" fmla="*/ 5654082 h 6679013"/>
                <a:gd name="connsiteX445" fmla="*/ 10108014 w 11841354"/>
                <a:gd name="connsiteY445" fmla="*/ 5503357 h 6679013"/>
                <a:gd name="connsiteX446" fmla="*/ 10069391 w 11841354"/>
                <a:gd name="connsiteY446" fmla="*/ 5413864 h 6679013"/>
                <a:gd name="connsiteX447" fmla="*/ 10050550 w 11841354"/>
                <a:gd name="connsiteY447" fmla="*/ 5170819 h 6679013"/>
                <a:gd name="connsiteX448" fmla="*/ 10094825 w 11841354"/>
                <a:gd name="connsiteY448" fmla="*/ 5135022 h 6679013"/>
                <a:gd name="connsiteX449" fmla="*/ 10301131 w 11841354"/>
                <a:gd name="connsiteY449" fmla="*/ 5139732 h 6679013"/>
                <a:gd name="connsiteX450" fmla="*/ 10444319 w 11841354"/>
                <a:gd name="connsiteY450" fmla="*/ 5192486 h 6679013"/>
                <a:gd name="connsiteX451" fmla="*/ 10662872 w 11841354"/>
                <a:gd name="connsiteY451" fmla="*/ 5317776 h 6679013"/>
                <a:gd name="connsiteX452" fmla="*/ 10782509 w 11841354"/>
                <a:gd name="connsiteY452" fmla="*/ 5382777 h 6679013"/>
                <a:gd name="connsiteX453" fmla="*/ 11117873 w 11841354"/>
                <a:gd name="connsiteY453" fmla="*/ 5540096 h 6679013"/>
                <a:gd name="connsiteX454" fmla="*/ 11190410 w 11841354"/>
                <a:gd name="connsiteY454" fmla="*/ 5580604 h 6679013"/>
                <a:gd name="connsiteX455" fmla="*/ 11321353 w 11841354"/>
                <a:gd name="connsiteY455" fmla="*/ 5736981 h 6679013"/>
                <a:gd name="connsiteX456" fmla="*/ 11335483 w 11841354"/>
                <a:gd name="connsiteY456" fmla="*/ 5754880 h 6679013"/>
                <a:gd name="connsiteX457" fmla="*/ 11485266 w 11841354"/>
                <a:gd name="connsiteY457" fmla="*/ 6047852 h 6679013"/>
                <a:gd name="connsiteX458" fmla="*/ 11669905 w 11841354"/>
                <a:gd name="connsiteY458" fmla="*/ 6454810 h 6679013"/>
                <a:gd name="connsiteX459" fmla="*/ 11743383 w 11841354"/>
                <a:gd name="connsiteY459" fmla="*/ 6539593 h 6679013"/>
                <a:gd name="connsiteX460" fmla="*/ 11755630 w 11841354"/>
                <a:gd name="connsiteY460" fmla="*/ 6528289 h 6679013"/>
                <a:gd name="connsiteX461" fmla="*/ 11719832 w 11841354"/>
                <a:gd name="connsiteY461" fmla="*/ 6483071 h 6679013"/>
                <a:gd name="connsiteX462" fmla="*/ 11514470 w 11841354"/>
                <a:gd name="connsiteY462" fmla="*/ 5954590 h 6679013"/>
                <a:gd name="connsiteX463" fmla="*/ 11531426 w 11841354"/>
                <a:gd name="connsiteY463" fmla="*/ 5891475 h 6679013"/>
                <a:gd name="connsiteX464" fmla="*/ 11600194 w 11841354"/>
                <a:gd name="connsiteY464" fmla="*/ 5912199 h 6679013"/>
                <a:gd name="connsiteX465" fmla="*/ 11715122 w 11841354"/>
                <a:gd name="connsiteY465" fmla="*/ 6071403 h 6679013"/>
                <a:gd name="connsiteX466" fmla="*/ 11726427 w 11841354"/>
                <a:gd name="connsiteY466" fmla="*/ 6088359 h 6679013"/>
                <a:gd name="connsiteX467" fmla="*/ 11736789 w 11841354"/>
                <a:gd name="connsiteY467" fmla="*/ 6086475 h 6679013"/>
                <a:gd name="connsiteX468" fmla="*/ 11736789 w 11841354"/>
                <a:gd name="connsiteY468" fmla="*/ 5997924 h 6679013"/>
                <a:gd name="connsiteX469" fmla="*/ 11683093 w 11841354"/>
                <a:gd name="connsiteY469" fmla="*/ 5940460 h 6679013"/>
                <a:gd name="connsiteX470" fmla="*/ 11731137 w 11841354"/>
                <a:gd name="connsiteY470" fmla="*/ 5920677 h 6679013"/>
                <a:gd name="connsiteX471" fmla="*/ 11649180 w 11841354"/>
                <a:gd name="connsiteY471" fmla="*/ 5890532 h 6679013"/>
                <a:gd name="connsiteX472" fmla="*/ 11792369 w 11841354"/>
                <a:gd name="connsiteY472" fmla="*/ 5810459 h 6679013"/>
                <a:gd name="connsiteX473" fmla="*/ 8390688 w 11841354"/>
                <a:gd name="connsiteY473" fmla="*/ 1458267 h 6679013"/>
                <a:gd name="connsiteX474" fmla="*/ 8667645 w 11841354"/>
                <a:gd name="connsiteY474" fmla="*/ 1498775 h 6679013"/>
                <a:gd name="connsiteX475" fmla="*/ 8586631 w 11841354"/>
                <a:gd name="connsiteY475" fmla="*/ 1551528 h 6679013"/>
                <a:gd name="connsiteX476" fmla="*/ 8420833 w 11841354"/>
                <a:gd name="connsiteY476" fmla="*/ 1504427 h 6679013"/>
                <a:gd name="connsiteX477" fmla="*/ 8385036 w 11841354"/>
                <a:gd name="connsiteY477" fmla="*/ 1468629 h 6679013"/>
                <a:gd name="connsiteX478" fmla="*/ 8390688 w 11841354"/>
                <a:gd name="connsiteY478" fmla="*/ 1458267 h 6679013"/>
                <a:gd name="connsiteX479" fmla="*/ 5559879 w 11841354"/>
                <a:gd name="connsiteY479" fmla="*/ 1897254 h 6679013"/>
                <a:gd name="connsiteX480" fmla="*/ 5604155 w 11841354"/>
                <a:gd name="connsiteY480" fmla="*/ 2061168 h 6679013"/>
                <a:gd name="connsiteX481" fmla="*/ 5587198 w 11841354"/>
                <a:gd name="connsiteY481" fmla="*/ 2064936 h 6679013"/>
                <a:gd name="connsiteX482" fmla="*/ 5559879 w 11841354"/>
                <a:gd name="connsiteY482" fmla="*/ 1897254 h 6679013"/>
                <a:gd name="connsiteX483" fmla="*/ 4650817 w 11841354"/>
                <a:gd name="connsiteY483" fmla="*/ 3115303 h 6679013"/>
                <a:gd name="connsiteX484" fmla="*/ 4727122 w 11841354"/>
                <a:gd name="connsiteY484" fmla="*/ 2903346 h 6679013"/>
                <a:gd name="connsiteX485" fmla="*/ 4762919 w 11841354"/>
                <a:gd name="connsiteY485" fmla="*/ 2739432 h 6679013"/>
                <a:gd name="connsiteX486" fmla="*/ 4754441 w 11841354"/>
                <a:gd name="connsiteY486" fmla="*/ 2737548 h 6679013"/>
                <a:gd name="connsiteX487" fmla="*/ 4754441 w 11841354"/>
                <a:gd name="connsiteY487" fmla="*/ 2713997 h 6679013"/>
                <a:gd name="connsiteX488" fmla="*/ 4799658 w 11841354"/>
                <a:gd name="connsiteY488" fmla="*/ 2568924 h 6679013"/>
                <a:gd name="connsiteX489" fmla="*/ 5043645 w 11841354"/>
                <a:gd name="connsiteY489" fmla="*/ 2532185 h 6679013"/>
                <a:gd name="connsiteX490" fmla="*/ 5195312 w 11841354"/>
                <a:gd name="connsiteY490" fmla="*/ 2595301 h 6679013"/>
                <a:gd name="connsiteX491" fmla="*/ 5244298 w 11841354"/>
                <a:gd name="connsiteY491" fmla="*/ 2725301 h 6679013"/>
                <a:gd name="connsiteX492" fmla="*/ 5127486 w 11841354"/>
                <a:gd name="connsiteY492" fmla="*/ 2885447 h 6679013"/>
                <a:gd name="connsiteX493" fmla="*/ 5102993 w 11841354"/>
                <a:gd name="connsiteY493" fmla="*/ 2924070 h 6679013"/>
                <a:gd name="connsiteX494" fmla="*/ 4875963 w 11841354"/>
                <a:gd name="connsiteY494" fmla="*/ 3099289 h 6679013"/>
                <a:gd name="connsiteX495" fmla="*/ 4720528 w 11841354"/>
                <a:gd name="connsiteY495" fmla="*/ 3170883 h 6679013"/>
                <a:gd name="connsiteX496" fmla="*/ 4662121 w 11841354"/>
                <a:gd name="connsiteY496" fmla="*/ 3185956 h 6679013"/>
                <a:gd name="connsiteX497" fmla="*/ 4650817 w 11841354"/>
                <a:gd name="connsiteY497" fmla="*/ 3115303 h 6679013"/>
                <a:gd name="connsiteX498" fmla="*/ 3008853 w 11841354"/>
                <a:gd name="connsiteY498" fmla="*/ 5718140 h 6679013"/>
                <a:gd name="connsiteX499" fmla="*/ 3249072 w 11841354"/>
                <a:gd name="connsiteY499" fmla="*/ 5781257 h 6679013"/>
                <a:gd name="connsiteX500" fmla="*/ 3525088 w 11841354"/>
                <a:gd name="connsiteY500" fmla="*/ 5872634 h 6679013"/>
                <a:gd name="connsiteX501" fmla="*/ 3618349 w 11841354"/>
                <a:gd name="connsiteY501" fmla="*/ 5971547 h 6679013"/>
                <a:gd name="connsiteX502" fmla="*/ 3673929 w 11841354"/>
                <a:gd name="connsiteY502" fmla="*/ 6074229 h 6679013"/>
                <a:gd name="connsiteX503" fmla="*/ 3656972 w 11841354"/>
                <a:gd name="connsiteY503" fmla="*/ 6144881 h 6679013"/>
                <a:gd name="connsiteX504" fmla="*/ 3415812 w 11841354"/>
                <a:gd name="connsiteY504" fmla="*/ 6151476 h 6679013"/>
                <a:gd name="connsiteX505" fmla="*/ 3049361 w 11841354"/>
                <a:gd name="connsiteY505" fmla="*/ 6010171 h 6679013"/>
                <a:gd name="connsiteX506" fmla="*/ 2987187 w 11841354"/>
                <a:gd name="connsiteY506" fmla="*/ 5942344 h 6679013"/>
                <a:gd name="connsiteX507" fmla="*/ 2930665 w 11841354"/>
                <a:gd name="connsiteY507" fmla="*/ 5704952 h 6679013"/>
                <a:gd name="connsiteX508" fmla="*/ 3008853 w 11841354"/>
                <a:gd name="connsiteY508" fmla="*/ 5718140 h 6679013"/>
                <a:gd name="connsiteX509" fmla="*/ 2031023 w 11841354"/>
                <a:gd name="connsiteY509" fmla="*/ 5148210 h 6679013"/>
                <a:gd name="connsiteX510" fmla="*/ 2160082 w 11841354"/>
                <a:gd name="connsiteY510" fmla="*/ 5129370 h 6679013"/>
                <a:gd name="connsiteX511" fmla="*/ 2371097 w 11841354"/>
                <a:gd name="connsiteY511" fmla="*/ 5132196 h 6679013"/>
                <a:gd name="connsiteX512" fmla="*/ 2426677 w 11841354"/>
                <a:gd name="connsiteY512" fmla="*/ 5237704 h 6679013"/>
                <a:gd name="connsiteX513" fmla="*/ 2583055 w 11841354"/>
                <a:gd name="connsiteY513" fmla="*/ 5530676 h 6679013"/>
                <a:gd name="connsiteX514" fmla="*/ 2031023 w 11841354"/>
                <a:gd name="connsiteY514" fmla="*/ 5148210 h 6679013"/>
                <a:gd name="connsiteX515" fmla="*/ 2780882 w 11841354"/>
                <a:gd name="connsiteY515" fmla="*/ 5510893 h 6679013"/>
                <a:gd name="connsiteX516" fmla="*/ 2736606 w 11841354"/>
                <a:gd name="connsiteY516" fmla="*/ 5565531 h 6679013"/>
                <a:gd name="connsiteX517" fmla="*/ 2637692 w 11841354"/>
                <a:gd name="connsiteY517" fmla="*/ 5490168 h 6679013"/>
                <a:gd name="connsiteX518" fmla="*/ 2555736 w 11841354"/>
                <a:gd name="connsiteY518" fmla="*/ 5331907 h 6679013"/>
                <a:gd name="connsiteX519" fmla="*/ 2504866 w 11841354"/>
                <a:gd name="connsiteY519" fmla="*/ 5197196 h 6679013"/>
                <a:gd name="connsiteX520" fmla="*/ 2510518 w 11841354"/>
                <a:gd name="connsiteY520" fmla="*/ 5158573 h 6679013"/>
                <a:gd name="connsiteX521" fmla="*/ 2551025 w 11841354"/>
                <a:gd name="connsiteY521" fmla="*/ 5177413 h 6679013"/>
                <a:gd name="connsiteX522" fmla="*/ 2780882 w 11841354"/>
                <a:gd name="connsiteY522" fmla="*/ 5510893 h 6679013"/>
                <a:gd name="connsiteX523" fmla="*/ 4089365 w 11841354"/>
                <a:gd name="connsiteY523" fmla="*/ 4403062 h 6679013"/>
                <a:gd name="connsiteX524" fmla="*/ 4260815 w 11841354"/>
                <a:gd name="connsiteY524" fmla="*/ 4152481 h 6679013"/>
                <a:gd name="connsiteX525" fmla="*/ 4395526 w 11841354"/>
                <a:gd name="connsiteY525" fmla="*/ 3940524 h 6679013"/>
                <a:gd name="connsiteX526" fmla="*/ 4423787 w 11841354"/>
                <a:gd name="connsiteY526" fmla="*/ 3919799 h 6679013"/>
                <a:gd name="connsiteX527" fmla="*/ 4601831 w 11841354"/>
                <a:gd name="connsiteY527" fmla="*/ 3910379 h 6679013"/>
                <a:gd name="connsiteX528" fmla="*/ 4620672 w 11841354"/>
                <a:gd name="connsiteY528" fmla="*/ 3909437 h 6679013"/>
                <a:gd name="connsiteX529" fmla="*/ 4690382 w 11841354"/>
                <a:gd name="connsiteY529" fmla="*/ 3932046 h 6679013"/>
                <a:gd name="connsiteX530" fmla="*/ 4667774 w 11841354"/>
                <a:gd name="connsiteY530" fmla="*/ 3999872 h 6679013"/>
                <a:gd name="connsiteX531" fmla="*/ 4326758 w 11841354"/>
                <a:gd name="connsiteY531" fmla="*/ 4404004 h 6679013"/>
                <a:gd name="connsiteX532" fmla="*/ 4164728 w 11841354"/>
                <a:gd name="connsiteY532" fmla="*/ 4495382 h 6679013"/>
                <a:gd name="connsiteX533" fmla="*/ 4089365 w 11841354"/>
                <a:gd name="connsiteY533" fmla="*/ 4403062 h 6679013"/>
                <a:gd name="connsiteX534" fmla="*/ 5503357 w 11841354"/>
                <a:gd name="connsiteY534" fmla="*/ 4180742 h 6679013"/>
                <a:gd name="connsiteX535" fmla="*/ 5308356 w 11841354"/>
                <a:gd name="connsiteY535" fmla="*/ 4323932 h 6679013"/>
                <a:gd name="connsiteX536" fmla="*/ 4685672 w 11841354"/>
                <a:gd name="connsiteY536" fmla="*/ 4666832 h 6679013"/>
                <a:gd name="connsiteX537" fmla="*/ 4547194 w 11841354"/>
                <a:gd name="connsiteY537" fmla="*/ 4688498 h 6679013"/>
                <a:gd name="connsiteX538" fmla="*/ 4305091 w 11841354"/>
                <a:gd name="connsiteY538" fmla="*/ 4605599 h 6679013"/>
                <a:gd name="connsiteX539" fmla="*/ 4300381 w 11841354"/>
                <a:gd name="connsiteY539" fmla="*/ 4532121 h 6679013"/>
                <a:gd name="connsiteX540" fmla="*/ 4714875 w 11841354"/>
                <a:gd name="connsiteY540" fmla="*/ 3976321 h 6679013"/>
                <a:gd name="connsiteX541" fmla="*/ 4798716 w 11841354"/>
                <a:gd name="connsiteY541" fmla="*/ 3939582 h 6679013"/>
                <a:gd name="connsiteX542" fmla="*/ 5133138 w 11841354"/>
                <a:gd name="connsiteY542" fmla="*/ 3983857 h 6679013"/>
                <a:gd name="connsiteX543" fmla="*/ 5511835 w 11841354"/>
                <a:gd name="connsiteY543" fmla="*/ 4105380 h 6679013"/>
                <a:gd name="connsiteX544" fmla="*/ 5547633 w 11841354"/>
                <a:gd name="connsiteY544" fmla="*/ 4150597 h 6679013"/>
                <a:gd name="connsiteX545" fmla="*/ 5503357 w 11841354"/>
                <a:gd name="connsiteY545" fmla="*/ 4180742 h 6679013"/>
                <a:gd name="connsiteX546" fmla="*/ 6126983 w 11841354"/>
                <a:gd name="connsiteY546" fmla="*/ 4074293 h 6679013"/>
                <a:gd name="connsiteX547" fmla="*/ 5857561 w 11841354"/>
                <a:gd name="connsiteY547" fmla="*/ 4083713 h 6679013"/>
                <a:gd name="connsiteX548" fmla="*/ 5805749 w 11841354"/>
                <a:gd name="connsiteY548" fmla="*/ 4082771 h 6679013"/>
                <a:gd name="connsiteX549" fmla="*/ 5641836 w 11841354"/>
                <a:gd name="connsiteY549" fmla="*/ 4015887 h 6679013"/>
                <a:gd name="connsiteX550" fmla="*/ 5554227 w 11841354"/>
                <a:gd name="connsiteY550" fmla="*/ 3953713 h 6679013"/>
                <a:gd name="connsiteX551" fmla="*/ 5461907 w 11841354"/>
                <a:gd name="connsiteY551" fmla="*/ 3882118 h 6679013"/>
                <a:gd name="connsiteX552" fmla="*/ 5449661 w 11841354"/>
                <a:gd name="connsiteY552" fmla="*/ 3832190 h 6679013"/>
                <a:gd name="connsiteX553" fmla="*/ 5899011 w 11841354"/>
                <a:gd name="connsiteY553" fmla="*/ 3552407 h 6679013"/>
                <a:gd name="connsiteX554" fmla="*/ 6380390 w 11841354"/>
                <a:gd name="connsiteY554" fmla="*/ 3770016 h 6679013"/>
                <a:gd name="connsiteX555" fmla="*/ 6386042 w 11841354"/>
                <a:gd name="connsiteY555" fmla="*/ 3856683 h 6679013"/>
                <a:gd name="connsiteX556" fmla="*/ 6221186 w 11841354"/>
                <a:gd name="connsiteY556" fmla="*/ 4054510 h 6679013"/>
                <a:gd name="connsiteX557" fmla="*/ 6126983 w 11841354"/>
                <a:gd name="connsiteY557" fmla="*/ 4074293 h 6679013"/>
                <a:gd name="connsiteX558" fmla="*/ 11182873 w 11841354"/>
                <a:gd name="connsiteY558" fmla="*/ 5449661 h 6679013"/>
                <a:gd name="connsiteX559" fmla="*/ 11140482 w 11841354"/>
                <a:gd name="connsiteY559" fmla="*/ 5472270 h 6679013"/>
                <a:gd name="connsiteX560" fmla="*/ 10998235 w 11841354"/>
                <a:gd name="connsiteY560" fmla="*/ 5434589 h 6679013"/>
                <a:gd name="connsiteX561" fmla="*/ 10644031 w 11841354"/>
                <a:gd name="connsiteY561" fmla="*/ 5190602 h 6679013"/>
                <a:gd name="connsiteX562" fmla="*/ 10663813 w 11841354"/>
                <a:gd name="connsiteY562" fmla="*/ 5127486 h 6679013"/>
                <a:gd name="connsiteX563" fmla="*/ 10752365 w 11841354"/>
                <a:gd name="connsiteY563" fmla="*/ 5138790 h 6679013"/>
                <a:gd name="connsiteX564" fmla="*/ 11057584 w 11841354"/>
                <a:gd name="connsiteY564" fmla="*/ 5314950 h 6679013"/>
                <a:gd name="connsiteX565" fmla="*/ 11166859 w 11841354"/>
                <a:gd name="connsiteY565" fmla="*/ 5402559 h 6679013"/>
                <a:gd name="connsiteX566" fmla="*/ 11182873 w 11841354"/>
                <a:gd name="connsiteY566" fmla="*/ 5449661 h 667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</a:cxnLst>
              <a:rect l="l" t="t" r="r" b="b"/>
              <a:pathLst>
                <a:path w="11841354" h="6679013">
                  <a:moveTo>
                    <a:pt x="11792369" y="5810459"/>
                  </a:moveTo>
                  <a:cubicBezTo>
                    <a:pt x="11809325" y="5810459"/>
                    <a:pt x="11826282" y="5801982"/>
                    <a:pt x="11843238" y="5798213"/>
                  </a:cubicBezTo>
                  <a:cubicBezTo>
                    <a:pt x="11744325" y="5739807"/>
                    <a:pt x="11744325" y="5741691"/>
                    <a:pt x="11644470" y="5772778"/>
                  </a:cubicBezTo>
                  <a:cubicBezTo>
                    <a:pt x="11612440" y="5783141"/>
                    <a:pt x="11576644" y="5788793"/>
                    <a:pt x="11543672" y="5786909"/>
                  </a:cubicBezTo>
                  <a:cubicBezTo>
                    <a:pt x="11475845" y="5783141"/>
                    <a:pt x="11388237" y="5695531"/>
                    <a:pt x="11386352" y="5629589"/>
                  </a:cubicBezTo>
                  <a:lnTo>
                    <a:pt x="11605846" y="5629589"/>
                  </a:lnTo>
                  <a:cubicBezTo>
                    <a:pt x="11606788" y="5620169"/>
                    <a:pt x="11606788" y="5623937"/>
                    <a:pt x="11606788" y="5614517"/>
                  </a:cubicBezTo>
                  <a:cubicBezTo>
                    <a:pt x="11584179" y="5610748"/>
                    <a:pt x="11562513" y="5608865"/>
                    <a:pt x="11539904" y="5604155"/>
                  </a:cubicBezTo>
                  <a:cubicBezTo>
                    <a:pt x="11462658" y="5587198"/>
                    <a:pt x="11385410" y="5569299"/>
                    <a:pt x="11308164" y="5549516"/>
                  </a:cubicBezTo>
                  <a:cubicBezTo>
                    <a:pt x="11297802" y="5546690"/>
                    <a:pt x="11286497" y="5532560"/>
                    <a:pt x="11281787" y="5521255"/>
                  </a:cubicBezTo>
                  <a:cubicBezTo>
                    <a:pt x="11263888" y="5476980"/>
                    <a:pt x="11252584" y="5429879"/>
                    <a:pt x="11232802" y="5387487"/>
                  </a:cubicBezTo>
                  <a:cubicBezTo>
                    <a:pt x="11198889" y="5316835"/>
                    <a:pt x="11205482" y="5286689"/>
                    <a:pt x="11272367" y="5243356"/>
                  </a:cubicBezTo>
                  <a:cubicBezTo>
                    <a:pt x="11286497" y="5233935"/>
                    <a:pt x="11303454" y="5228283"/>
                    <a:pt x="11317585" y="5217921"/>
                  </a:cubicBezTo>
                  <a:cubicBezTo>
                    <a:pt x="11329830" y="5207558"/>
                    <a:pt x="11339251" y="5193428"/>
                    <a:pt x="11349614" y="5181182"/>
                  </a:cubicBezTo>
                  <a:cubicBezTo>
                    <a:pt x="11346787" y="5179297"/>
                    <a:pt x="11343961" y="5176471"/>
                    <a:pt x="11341135" y="5174587"/>
                  </a:cubicBezTo>
                  <a:cubicBezTo>
                    <a:pt x="11322295" y="5184950"/>
                    <a:pt x="11304396" y="5194370"/>
                    <a:pt x="11283672" y="5205674"/>
                  </a:cubicBezTo>
                  <a:cubicBezTo>
                    <a:pt x="11275193" y="5187776"/>
                    <a:pt x="11268598" y="5174587"/>
                    <a:pt x="11262946" y="5162341"/>
                  </a:cubicBezTo>
                  <a:cubicBezTo>
                    <a:pt x="11236570" y="5172703"/>
                    <a:pt x="11213961" y="5186834"/>
                    <a:pt x="11189468" y="5189660"/>
                  </a:cubicBezTo>
                  <a:cubicBezTo>
                    <a:pt x="11069829" y="5202848"/>
                    <a:pt x="10962437" y="5169877"/>
                    <a:pt x="10868234" y="5095457"/>
                  </a:cubicBezTo>
                  <a:cubicBezTo>
                    <a:pt x="10832438" y="5066253"/>
                    <a:pt x="10808887" y="5008790"/>
                    <a:pt x="10745770" y="5047413"/>
                  </a:cubicBezTo>
                  <a:cubicBezTo>
                    <a:pt x="10743886" y="5048355"/>
                    <a:pt x="10740118" y="5046471"/>
                    <a:pt x="10736350" y="5045529"/>
                  </a:cubicBezTo>
                  <a:cubicBezTo>
                    <a:pt x="10659103" y="5024804"/>
                    <a:pt x="10582799" y="5021036"/>
                    <a:pt x="10503668" y="5034225"/>
                  </a:cubicBezTo>
                  <a:cubicBezTo>
                    <a:pt x="10448088" y="5043645"/>
                    <a:pt x="10391566" y="5048355"/>
                    <a:pt x="10335044" y="5045529"/>
                  </a:cubicBezTo>
                  <a:cubicBezTo>
                    <a:pt x="10251203" y="5040818"/>
                    <a:pt x="10166420" y="5030456"/>
                    <a:pt x="10083521" y="5018210"/>
                  </a:cubicBezTo>
                  <a:cubicBezTo>
                    <a:pt x="10033593" y="5010674"/>
                    <a:pt x="9985550" y="4994659"/>
                    <a:pt x="9928086" y="4979586"/>
                  </a:cubicBezTo>
                  <a:cubicBezTo>
                    <a:pt x="10003449" y="4936253"/>
                    <a:pt x="10067506" y="4895746"/>
                    <a:pt x="10151347" y="4919297"/>
                  </a:cubicBezTo>
                  <a:cubicBezTo>
                    <a:pt x="10197507" y="4932485"/>
                    <a:pt x="10244609" y="4945673"/>
                    <a:pt x="10292652" y="4949442"/>
                  </a:cubicBezTo>
                  <a:cubicBezTo>
                    <a:pt x="10359536" y="4956035"/>
                    <a:pt x="10428305" y="4960746"/>
                    <a:pt x="10494247" y="4953209"/>
                  </a:cubicBezTo>
                  <a:cubicBezTo>
                    <a:pt x="10540407" y="4948499"/>
                    <a:pt x="10594103" y="4934369"/>
                    <a:pt x="10627074" y="4905166"/>
                  </a:cubicBezTo>
                  <a:cubicBezTo>
                    <a:pt x="10723162" y="4818499"/>
                    <a:pt x="10832438" y="4777992"/>
                    <a:pt x="10958670" y="4787412"/>
                  </a:cubicBezTo>
                  <a:cubicBezTo>
                    <a:pt x="11088670" y="4796832"/>
                    <a:pt x="11218671" y="4815673"/>
                    <a:pt x="11348671" y="4827919"/>
                  </a:cubicBezTo>
                  <a:cubicBezTo>
                    <a:pt x="11424034" y="4834514"/>
                    <a:pt x="11494686" y="4826977"/>
                    <a:pt x="11550266" y="4762919"/>
                  </a:cubicBezTo>
                  <a:cubicBezTo>
                    <a:pt x="11577585" y="4731832"/>
                    <a:pt x="11612440" y="4708281"/>
                    <a:pt x="11644470" y="4680962"/>
                  </a:cubicBezTo>
                  <a:cubicBezTo>
                    <a:pt x="11663310" y="4664948"/>
                    <a:pt x="11682151" y="4650817"/>
                    <a:pt x="11709470" y="4629150"/>
                  </a:cubicBezTo>
                  <a:cubicBezTo>
                    <a:pt x="11600194" y="4663063"/>
                    <a:pt x="11503165" y="4691324"/>
                    <a:pt x="11408019" y="4721470"/>
                  </a:cubicBezTo>
                  <a:cubicBezTo>
                    <a:pt x="11304396" y="4754441"/>
                    <a:pt x="11200772" y="4783644"/>
                    <a:pt x="11091497" y="4744078"/>
                  </a:cubicBezTo>
                  <a:cubicBezTo>
                    <a:pt x="11045337" y="4727122"/>
                    <a:pt x="10982221" y="4736542"/>
                    <a:pt x="10984105" y="4646107"/>
                  </a:cubicBezTo>
                  <a:cubicBezTo>
                    <a:pt x="10919104" y="4725237"/>
                    <a:pt x="10839973" y="4733716"/>
                    <a:pt x="10764611" y="4753498"/>
                  </a:cubicBezTo>
                  <a:cubicBezTo>
                    <a:pt x="10727872" y="4762919"/>
                    <a:pt x="10688306" y="4777992"/>
                    <a:pt x="10660045" y="4801542"/>
                  </a:cubicBezTo>
                  <a:cubicBezTo>
                    <a:pt x="10604465" y="4846760"/>
                    <a:pt x="10547943" y="4871252"/>
                    <a:pt x="10474465" y="4859949"/>
                  </a:cubicBezTo>
                  <a:cubicBezTo>
                    <a:pt x="10449029" y="4856180"/>
                    <a:pt x="10422653" y="4868427"/>
                    <a:pt x="10396276" y="4870311"/>
                  </a:cubicBezTo>
                  <a:cubicBezTo>
                    <a:pt x="10360479" y="4873137"/>
                    <a:pt x="10320913" y="4883499"/>
                    <a:pt x="10289827" y="4873137"/>
                  </a:cubicBezTo>
                  <a:cubicBezTo>
                    <a:pt x="10139102" y="4820383"/>
                    <a:pt x="9992143" y="4828861"/>
                    <a:pt x="9843303" y="4878789"/>
                  </a:cubicBezTo>
                  <a:cubicBezTo>
                    <a:pt x="9837651" y="4880673"/>
                    <a:pt x="9831056" y="4881615"/>
                    <a:pt x="9825404" y="4883499"/>
                  </a:cubicBezTo>
                  <a:cubicBezTo>
                    <a:pt x="9728374" y="4907992"/>
                    <a:pt x="9631346" y="4933427"/>
                    <a:pt x="9524895" y="4960746"/>
                  </a:cubicBezTo>
                  <a:cubicBezTo>
                    <a:pt x="9369460" y="4935311"/>
                    <a:pt x="9194242" y="4921181"/>
                    <a:pt x="8885255" y="5014442"/>
                  </a:cubicBezTo>
                  <a:cubicBezTo>
                    <a:pt x="8758081" y="5053065"/>
                    <a:pt x="8526340" y="5142558"/>
                    <a:pt x="8429311" y="5184008"/>
                  </a:cubicBezTo>
                  <a:cubicBezTo>
                    <a:pt x="8426485" y="5172703"/>
                    <a:pt x="8018585" y="5317776"/>
                    <a:pt x="7993150" y="5320602"/>
                  </a:cubicBezTo>
                  <a:cubicBezTo>
                    <a:pt x="7890468" y="5331907"/>
                    <a:pt x="7789671" y="5323428"/>
                    <a:pt x="7708656" y="5253718"/>
                  </a:cubicBezTo>
                  <a:cubicBezTo>
                    <a:pt x="7604091" y="5165167"/>
                    <a:pt x="7498583" y="5080384"/>
                    <a:pt x="7378003" y="5013500"/>
                  </a:cubicBezTo>
                  <a:cubicBezTo>
                    <a:pt x="7363872" y="5005964"/>
                    <a:pt x="7354452" y="4989007"/>
                    <a:pt x="7342206" y="4977703"/>
                  </a:cubicBezTo>
                  <a:cubicBezTo>
                    <a:pt x="7310176" y="4949442"/>
                    <a:pt x="7280031" y="4916471"/>
                    <a:pt x="7244234" y="4895746"/>
                  </a:cubicBezTo>
                  <a:cubicBezTo>
                    <a:pt x="7209379" y="4875963"/>
                    <a:pt x="7167929" y="4867485"/>
                    <a:pt x="7128364" y="4856180"/>
                  </a:cubicBezTo>
                  <a:cubicBezTo>
                    <a:pt x="6955972" y="4807194"/>
                    <a:pt x="6806189" y="4718644"/>
                    <a:pt x="6676188" y="4596179"/>
                  </a:cubicBezTo>
                  <a:cubicBezTo>
                    <a:pt x="6655463" y="4576396"/>
                    <a:pt x="6628144" y="4559440"/>
                    <a:pt x="6599883" y="4550962"/>
                  </a:cubicBezTo>
                  <a:cubicBezTo>
                    <a:pt x="6502854" y="4523643"/>
                    <a:pt x="6437854" y="4459584"/>
                    <a:pt x="6384158" y="4379511"/>
                  </a:cubicBezTo>
                  <a:cubicBezTo>
                    <a:pt x="6341766" y="4316395"/>
                    <a:pt x="6297491" y="4254221"/>
                    <a:pt x="6255099" y="4190163"/>
                  </a:cubicBezTo>
                  <a:cubicBezTo>
                    <a:pt x="6246621" y="4176974"/>
                    <a:pt x="6236259" y="4154366"/>
                    <a:pt x="6241911" y="4144945"/>
                  </a:cubicBezTo>
                  <a:cubicBezTo>
                    <a:pt x="6249447" y="4132699"/>
                    <a:pt x="6271114" y="4127989"/>
                    <a:pt x="6287129" y="4121394"/>
                  </a:cubicBezTo>
                  <a:cubicBezTo>
                    <a:pt x="6300317" y="4115742"/>
                    <a:pt x="6320100" y="4116684"/>
                    <a:pt x="6326694" y="4107264"/>
                  </a:cubicBezTo>
                  <a:cubicBezTo>
                    <a:pt x="6365317" y="4054510"/>
                    <a:pt x="6401114" y="3999872"/>
                    <a:pt x="6436912" y="3945234"/>
                  </a:cubicBezTo>
                  <a:cubicBezTo>
                    <a:pt x="6456695" y="3916031"/>
                    <a:pt x="6476477" y="3915089"/>
                    <a:pt x="6505680" y="3937698"/>
                  </a:cubicBezTo>
                  <a:cubicBezTo>
                    <a:pt x="6536767" y="3962191"/>
                    <a:pt x="6568796" y="3985742"/>
                    <a:pt x="6602710" y="4005524"/>
                  </a:cubicBezTo>
                  <a:cubicBezTo>
                    <a:pt x="6699739" y="4063930"/>
                    <a:pt x="6790174" y="4127989"/>
                    <a:pt x="6849522" y="4225960"/>
                  </a:cubicBezTo>
                  <a:cubicBezTo>
                    <a:pt x="6909812" y="4324874"/>
                    <a:pt x="6990827" y="4405889"/>
                    <a:pt x="7090683" y="4467121"/>
                  </a:cubicBezTo>
                  <a:cubicBezTo>
                    <a:pt x="7103871" y="4475599"/>
                    <a:pt x="7118001" y="4482193"/>
                    <a:pt x="7134958" y="4490672"/>
                  </a:cubicBezTo>
                  <a:cubicBezTo>
                    <a:pt x="7051117" y="4377628"/>
                    <a:pt x="6978581" y="4262699"/>
                    <a:pt x="6889087" y="4162844"/>
                  </a:cubicBezTo>
                  <a:cubicBezTo>
                    <a:pt x="6800537" y="4063930"/>
                    <a:pt x="6694086" y="3981032"/>
                    <a:pt x="6596115" y="3891538"/>
                  </a:cubicBezTo>
                  <a:cubicBezTo>
                    <a:pt x="6650753" y="3885886"/>
                    <a:pt x="6708217" y="3884002"/>
                    <a:pt x="6760029" y="3899075"/>
                  </a:cubicBezTo>
                  <a:cubicBezTo>
                    <a:pt x="6811841" y="3914147"/>
                    <a:pt x="6858942" y="3944292"/>
                    <a:pt x="6907928" y="3969727"/>
                  </a:cubicBezTo>
                  <a:cubicBezTo>
                    <a:pt x="6948435" y="3991394"/>
                    <a:pt x="6987059" y="4006466"/>
                    <a:pt x="7041697" y="3984800"/>
                  </a:cubicBezTo>
                  <a:cubicBezTo>
                    <a:pt x="7008726" y="3967843"/>
                    <a:pt x="6980465" y="3961249"/>
                    <a:pt x="6962566" y="3943350"/>
                  </a:cubicBezTo>
                  <a:cubicBezTo>
                    <a:pt x="6913581" y="3893422"/>
                    <a:pt x="6856116" y="3862335"/>
                    <a:pt x="6791116" y="3840669"/>
                  </a:cubicBezTo>
                  <a:cubicBezTo>
                    <a:pt x="6760029" y="3830306"/>
                    <a:pt x="6738362" y="3810523"/>
                    <a:pt x="6737420" y="3771900"/>
                  </a:cubicBezTo>
                  <a:cubicBezTo>
                    <a:pt x="6737420" y="3754944"/>
                    <a:pt x="6722347" y="3737987"/>
                    <a:pt x="6713869" y="3721030"/>
                  </a:cubicBezTo>
                  <a:cubicBezTo>
                    <a:pt x="6697855" y="3731393"/>
                    <a:pt x="6676188" y="3738929"/>
                    <a:pt x="6666768" y="3754001"/>
                  </a:cubicBezTo>
                  <a:cubicBezTo>
                    <a:pt x="6647927" y="3784147"/>
                    <a:pt x="6623434" y="3789799"/>
                    <a:pt x="6591405" y="3790741"/>
                  </a:cubicBezTo>
                  <a:cubicBezTo>
                    <a:pt x="6545245" y="3791683"/>
                    <a:pt x="6513217" y="3770016"/>
                    <a:pt x="6491549" y="3732335"/>
                  </a:cubicBezTo>
                  <a:cubicBezTo>
                    <a:pt x="6425607" y="3617407"/>
                    <a:pt x="6326694" y="3549580"/>
                    <a:pt x="6199519" y="3520377"/>
                  </a:cubicBezTo>
                  <a:cubicBezTo>
                    <a:pt x="6138287" y="3506247"/>
                    <a:pt x="6077055" y="3495885"/>
                    <a:pt x="6014881" y="3483638"/>
                  </a:cubicBezTo>
                  <a:cubicBezTo>
                    <a:pt x="5998866" y="3480812"/>
                    <a:pt x="5981910" y="3477986"/>
                    <a:pt x="5964953" y="3475160"/>
                  </a:cubicBezTo>
                  <a:cubicBezTo>
                    <a:pt x="5984736" y="3413928"/>
                    <a:pt x="6052562" y="3358348"/>
                    <a:pt x="6095895" y="3357406"/>
                  </a:cubicBezTo>
                  <a:cubicBezTo>
                    <a:pt x="6193867" y="3356463"/>
                    <a:pt x="6292781" y="3352695"/>
                    <a:pt x="6390752" y="3348927"/>
                  </a:cubicBezTo>
                  <a:cubicBezTo>
                    <a:pt x="6403940" y="3347985"/>
                    <a:pt x="6417129" y="3340449"/>
                    <a:pt x="6429375" y="3336681"/>
                  </a:cubicBezTo>
                  <a:cubicBezTo>
                    <a:pt x="6428434" y="3331971"/>
                    <a:pt x="6428434" y="3327261"/>
                    <a:pt x="6427491" y="3322551"/>
                  </a:cubicBezTo>
                  <a:cubicBezTo>
                    <a:pt x="6411477" y="3320666"/>
                    <a:pt x="6395462" y="3317840"/>
                    <a:pt x="6380390" y="3315956"/>
                  </a:cubicBezTo>
                  <a:cubicBezTo>
                    <a:pt x="6309737" y="3305594"/>
                    <a:pt x="6238143" y="3296173"/>
                    <a:pt x="6168432" y="3282985"/>
                  </a:cubicBezTo>
                  <a:cubicBezTo>
                    <a:pt x="6133577" y="3276391"/>
                    <a:pt x="6126041" y="3254724"/>
                    <a:pt x="6152417" y="3225521"/>
                  </a:cubicBezTo>
                  <a:cubicBezTo>
                    <a:pt x="6272056" y="3088926"/>
                    <a:pt x="6391694" y="2952331"/>
                    <a:pt x="6511332" y="2815737"/>
                  </a:cubicBezTo>
                  <a:cubicBezTo>
                    <a:pt x="6554666" y="2765809"/>
                    <a:pt x="6601767" y="2718707"/>
                    <a:pt x="6638507" y="2665011"/>
                  </a:cubicBezTo>
                  <a:cubicBezTo>
                    <a:pt x="6673362" y="2614142"/>
                    <a:pt x="6731768" y="2587765"/>
                    <a:pt x="6757203" y="2525591"/>
                  </a:cubicBezTo>
                  <a:cubicBezTo>
                    <a:pt x="6778869" y="2473779"/>
                    <a:pt x="6825971" y="2432329"/>
                    <a:pt x="6856116" y="2382401"/>
                  </a:cubicBezTo>
                  <a:cubicBezTo>
                    <a:pt x="6892856" y="2320227"/>
                    <a:pt x="6937131" y="2272184"/>
                    <a:pt x="7008726" y="2246749"/>
                  </a:cubicBezTo>
                  <a:cubicBezTo>
                    <a:pt x="7046407" y="2233560"/>
                    <a:pt x="7071842" y="2226024"/>
                    <a:pt x="7097277" y="2260879"/>
                  </a:cubicBezTo>
                  <a:cubicBezTo>
                    <a:pt x="7126480" y="2300445"/>
                    <a:pt x="7166987" y="2313633"/>
                    <a:pt x="7214089" y="2304213"/>
                  </a:cubicBezTo>
                  <a:cubicBezTo>
                    <a:pt x="7275321" y="2291966"/>
                    <a:pt x="7331843" y="2304213"/>
                    <a:pt x="7389307" y="2325879"/>
                  </a:cubicBezTo>
                  <a:cubicBezTo>
                    <a:pt x="7413800" y="2335300"/>
                    <a:pt x="7442061" y="2335300"/>
                    <a:pt x="7466553" y="2344720"/>
                  </a:cubicBezTo>
                  <a:cubicBezTo>
                    <a:pt x="7518365" y="2363561"/>
                    <a:pt x="7577714" y="2375807"/>
                    <a:pt x="7619163" y="2409720"/>
                  </a:cubicBezTo>
                  <a:cubicBezTo>
                    <a:pt x="7673801" y="2454938"/>
                    <a:pt x="7742570" y="2418199"/>
                    <a:pt x="7794381" y="2456822"/>
                  </a:cubicBezTo>
                  <a:cubicBezTo>
                    <a:pt x="7796265" y="2458706"/>
                    <a:pt x="7804744" y="2452112"/>
                    <a:pt x="7810396" y="2449286"/>
                  </a:cubicBezTo>
                  <a:cubicBezTo>
                    <a:pt x="7936628" y="2390880"/>
                    <a:pt x="8062861" y="2331532"/>
                    <a:pt x="8190035" y="2274068"/>
                  </a:cubicBezTo>
                  <a:cubicBezTo>
                    <a:pt x="8261630" y="2241096"/>
                    <a:pt x="8272934" y="2245807"/>
                    <a:pt x="8314383" y="2309865"/>
                  </a:cubicBezTo>
                  <a:cubicBezTo>
                    <a:pt x="8316267" y="2311749"/>
                    <a:pt x="8320036" y="2312691"/>
                    <a:pt x="8316267" y="2310807"/>
                  </a:cubicBezTo>
                  <a:cubicBezTo>
                    <a:pt x="8410470" y="2295735"/>
                    <a:pt x="8499022" y="2233560"/>
                    <a:pt x="8589457" y="2322111"/>
                  </a:cubicBezTo>
                  <a:cubicBezTo>
                    <a:pt x="8558370" y="2287256"/>
                    <a:pt x="8559312" y="2257111"/>
                    <a:pt x="8598877" y="2219430"/>
                  </a:cubicBezTo>
                  <a:cubicBezTo>
                    <a:pt x="8573442" y="2226024"/>
                    <a:pt x="8562138" y="2229792"/>
                    <a:pt x="8549891" y="2232618"/>
                  </a:cubicBezTo>
                  <a:cubicBezTo>
                    <a:pt x="8465108" y="2251459"/>
                    <a:pt x="8383152" y="2271242"/>
                    <a:pt x="8298369" y="2226024"/>
                  </a:cubicBezTo>
                  <a:cubicBezTo>
                    <a:pt x="8267282" y="2210010"/>
                    <a:pt x="8218296" y="2205299"/>
                    <a:pt x="8185325" y="2217546"/>
                  </a:cubicBezTo>
                  <a:cubicBezTo>
                    <a:pt x="8118440" y="2242981"/>
                    <a:pt x="8058151" y="2282546"/>
                    <a:pt x="7994092" y="2316459"/>
                  </a:cubicBezTo>
                  <a:cubicBezTo>
                    <a:pt x="7969599" y="2329648"/>
                    <a:pt x="7946049" y="2350372"/>
                    <a:pt x="7919672" y="2354140"/>
                  </a:cubicBezTo>
                  <a:cubicBezTo>
                    <a:pt x="7857497" y="2362619"/>
                    <a:pt x="7794381" y="2366387"/>
                    <a:pt x="7732207" y="2367329"/>
                  </a:cubicBezTo>
                  <a:cubicBezTo>
                    <a:pt x="7685105" y="2368271"/>
                    <a:pt x="7637062" y="2335300"/>
                    <a:pt x="7629526" y="2299503"/>
                  </a:cubicBezTo>
                  <a:cubicBezTo>
                    <a:pt x="7620105" y="2254285"/>
                    <a:pt x="7657787" y="2239212"/>
                    <a:pt x="7685105" y="2215662"/>
                  </a:cubicBezTo>
                  <a:cubicBezTo>
                    <a:pt x="7713366" y="2191169"/>
                    <a:pt x="7748222" y="2168560"/>
                    <a:pt x="7762352" y="2136531"/>
                  </a:cubicBezTo>
                  <a:cubicBezTo>
                    <a:pt x="7786845" y="2080009"/>
                    <a:pt x="7794381" y="2015951"/>
                    <a:pt x="7813222" y="1956603"/>
                  </a:cubicBezTo>
                  <a:cubicBezTo>
                    <a:pt x="7824526" y="1922689"/>
                    <a:pt x="7835831" y="1871820"/>
                    <a:pt x="7861266" y="1861457"/>
                  </a:cubicBezTo>
                  <a:cubicBezTo>
                    <a:pt x="7963947" y="1817182"/>
                    <a:pt x="8031773" y="1745587"/>
                    <a:pt x="8084527" y="1649500"/>
                  </a:cubicBezTo>
                  <a:cubicBezTo>
                    <a:pt x="8132571" y="1561891"/>
                    <a:pt x="8198513" y="1488412"/>
                    <a:pt x="8303079" y="1461093"/>
                  </a:cubicBezTo>
                  <a:cubicBezTo>
                    <a:pt x="8331340" y="1453557"/>
                    <a:pt x="8344528" y="1458267"/>
                    <a:pt x="8356775" y="1486528"/>
                  </a:cubicBezTo>
                  <a:cubicBezTo>
                    <a:pt x="8365253" y="1506311"/>
                    <a:pt x="8385978" y="1524209"/>
                    <a:pt x="8405760" y="1534572"/>
                  </a:cubicBezTo>
                  <a:cubicBezTo>
                    <a:pt x="8434021" y="1548702"/>
                    <a:pt x="8466992" y="1555297"/>
                    <a:pt x="8503732" y="1566601"/>
                  </a:cubicBezTo>
                  <a:cubicBezTo>
                    <a:pt x="8543297" y="1532688"/>
                    <a:pt x="8572500" y="1596746"/>
                    <a:pt x="8619602" y="1596746"/>
                  </a:cubicBezTo>
                  <a:cubicBezTo>
                    <a:pt x="8657283" y="1560949"/>
                    <a:pt x="8696849" y="1521383"/>
                    <a:pt x="8738298" y="1484644"/>
                  </a:cubicBezTo>
                  <a:cubicBezTo>
                    <a:pt x="8750545" y="1474282"/>
                    <a:pt x="8768443" y="1467687"/>
                    <a:pt x="8784458" y="1465803"/>
                  </a:cubicBezTo>
                  <a:cubicBezTo>
                    <a:pt x="8855110" y="1455441"/>
                    <a:pt x="8926704" y="1446963"/>
                    <a:pt x="8998299" y="1437542"/>
                  </a:cubicBezTo>
                  <a:cubicBezTo>
                    <a:pt x="8996415" y="1434716"/>
                    <a:pt x="8994531" y="1431890"/>
                    <a:pt x="8991705" y="1429064"/>
                  </a:cubicBezTo>
                  <a:cubicBezTo>
                    <a:pt x="9008661" y="1411165"/>
                    <a:pt x="9025618" y="1393267"/>
                    <a:pt x="9042575" y="1374426"/>
                  </a:cubicBezTo>
                  <a:cubicBezTo>
                    <a:pt x="9019024" y="1376310"/>
                    <a:pt x="9000183" y="1386673"/>
                    <a:pt x="8980400" y="1393267"/>
                  </a:cubicBezTo>
                  <a:cubicBezTo>
                    <a:pt x="8924821" y="1411165"/>
                    <a:pt x="8868299" y="1429064"/>
                    <a:pt x="8811777" y="1443195"/>
                  </a:cubicBezTo>
                  <a:cubicBezTo>
                    <a:pt x="8801414" y="1446021"/>
                    <a:pt x="8786342" y="1430948"/>
                    <a:pt x="8766559" y="1421528"/>
                  </a:cubicBezTo>
                  <a:cubicBezTo>
                    <a:pt x="8743008" y="1463919"/>
                    <a:pt x="8691196" y="1464861"/>
                    <a:pt x="8641268" y="1458267"/>
                  </a:cubicBezTo>
                  <a:cubicBezTo>
                    <a:pt x="8568732" y="1448847"/>
                    <a:pt x="8497138" y="1433774"/>
                    <a:pt x="8425543" y="1418702"/>
                  </a:cubicBezTo>
                  <a:cubicBezTo>
                    <a:pt x="8362427" y="1405513"/>
                    <a:pt x="8298369" y="1400803"/>
                    <a:pt x="8245615" y="1442253"/>
                  </a:cubicBezTo>
                  <a:cubicBezTo>
                    <a:pt x="8174021" y="1498775"/>
                    <a:pt x="8106194" y="1560007"/>
                    <a:pt x="8037426" y="1620297"/>
                  </a:cubicBezTo>
                  <a:cubicBezTo>
                    <a:pt x="8029890" y="1626891"/>
                    <a:pt x="8026121" y="1639137"/>
                    <a:pt x="8023295" y="1649500"/>
                  </a:cubicBezTo>
                  <a:cubicBezTo>
                    <a:pt x="8005396" y="1713558"/>
                    <a:pt x="7961121" y="1757834"/>
                    <a:pt x="7910251" y="1796457"/>
                  </a:cubicBezTo>
                  <a:cubicBezTo>
                    <a:pt x="7862207" y="1833196"/>
                    <a:pt x="7827353" y="1820008"/>
                    <a:pt x="7807570" y="1763486"/>
                  </a:cubicBezTo>
                  <a:cubicBezTo>
                    <a:pt x="7800033" y="1741819"/>
                    <a:pt x="7786845" y="1722036"/>
                    <a:pt x="7776483" y="1702254"/>
                  </a:cubicBezTo>
                  <a:cubicBezTo>
                    <a:pt x="7771772" y="1703196"/>
                    <a:pt x="7767062" y="1705080"/>
                    <a:pt x="7762352" y="1706022"/>
                  </a:cubicBezTo>
                  <a:cubicBezTo>
                    <a:pt x="7786845" y="1796457"/>
                    <a:pt x="7769888" y="1880298"/>
                    <a:pt x="7726555" y="1959429"/>
                  </a:cubicBezTo>
                  <a:cubicBezTo>
                    <a:pt x="7722787" y="1966965"/>
                    <a:pt x="7720902" y="1978269"/>
                    <a:pt x="7721845" y="1986748"/>
                  </a:cubicBezTo>
                  <a:cubicBezTo>
                    <a:pt x="7728439" y="2079067"/>
                    <a:pt x="7678511" y="2143125"/>
                    <a:pt x="7615395" y="2201531"/>
                  </a:cubicBezTo>
                  <a:cubicBezTo>
                    <a:pt x="7578656" y="2235444"/>
                    <a:pt x="7537206" y="2244865"/>
                    <a:pt x="7489163" y="2238271"/>
                  </a:cubicBezTo>
                  <a:cubicBezTo>
                    <a:pt x="7443003" y="2231676"/>
                    <a:pt x="7395901" y="2216604"/>
                    <a:pt x="7349742" y="2218488"/>
                  </a:cubicBezTo>
                  <a:cubicBezTo>
                    <a:pt x="7241408" y="2223198"/>
                    <a:pt x="7198074" y="2144067"/>
                    <a:pt x="7147205" y="2073415"/>
                  </a:cubicBezTo>
                  <a:cubicBezTo>
                    <a:pt x="7142494" y="2066820"/>
                    <a:pt x="7141552" y="2054574"/>
                    <a:pt x="7144379" y="2047038"/>
                  </a:cubicBezTo>
                  <a:cubicBezTo>
                    <a:pt x="7174523" y="1965081"/>
                    <a:pt x="7184886" y="1875588"/>
                    <a:pt x="7250828" y="1808703"/>
                  </a:cubicBezTo>
                  <a:cubicBezTo>
                    <a:pt x="7264016" y="1795515"/>
                    <a:pt x="7274379" y="1774790"/>
                    <a:pt x="7276263" y="1755949"/>
                  </a:cubicBezTo>
                  <a:cubicBezTo>
                    <a:pt x="7283799" y="1688123"/>
                    <a:pt x="7315828" y="1634427"/>
                    <a:pt x="7363872" y="1588268"/>
                  </a:cubicBezTo>
                  <a:cubicBezTo>
                    <a:pt x="7421336" y="1532688"/>
                    <a:pt x="7479742" y="1478050"/>
                    <a:pt x="7536264" y="1421528"/>
                  </a:cubicBezTo>
                  <a:cubicBezTo>
                    <a:pt x="7568294" y="1389499"/>
                    <a:pt x="7597496" y="1353701"/>
                    <a:pt x="7646482" y="1347107"/>
                  </a:cubicBezTo>
                  <a:cubicBezTo>
                    <a:pt x="7657787" y="1345223"/>
                    <a:pt x="7670033" y="1332035"/>
                    <a:pt x="7677569" y="1321672"/>
                  </a:cubicBezTo>
                  <a:cubicBezTo>
                    <a:pt x="7712424" y="1273629"/>
                    <a:pt x="7745396" y="1223701"/>
                    <a:pt x="7779309" y="1174715"/>
                  </a:cubicBezTo>
                  <a:cubicBezTo>
                    <a:pt x="7831120" y="1101237"/>
                    <a:pt x="7895178" y="1043773"/>
                    <a:pt x="7981846" y="1012685"/>
                  </a:cubicBezTo>
                  <a:cubicBezTo>
                    <a:pt x="8057208" y="985367"/>
                    <a:pt x="8131629" y="957106"/>
                    <a:pt x="8204166" y="923192"/>
                  </a:cubicBezTo>
                  <a:cubicBezTo>
                    <a:pt x="8239963" y="906236"/>
                    <a:pt x="8274818" y="881743"/>
                    <a:pt x="8301195" y="852540"/>
                  </a:cubicBezTo>
                  <a:cubicBezTo>
                    <a:pt x="8351123" y="796960"/>
                    <a:pt x="8396340" y="736670"/>
                    <a:pt x="8441557" y="677322"/>
                  </a:cubicBezTo>
                  <a:cubicBezTo>
                    <a:pt x="8504674" y="594423"/>
                    <a:pt x="8580036" y="534133"/>
                    <a:pt x="8689313" y="526596"/>
                  </a:cubicBezTo>
                  <a:cubicBezTo>
                    <a:pt x="8700616" y="525654"/>
                    <a:pt x="8712863" y="519060"/>
                    <a:pt x="8723225" y="512466"/>
                  </a:cubicBezTo>
                  <a:cubicBezTo>
                    <a:pt x="8831559" y="448408"/>
                    <a:pt x="8944603" y="411668"/>
                    <a:pt x="9075546" y="422973"/>
                  </a:cubicBezTo>
                  <a:cubicBezTo>
                    <a:pt x="9162213" y="430509"/>
                    <a:pt x="9251706" y="407900"/>
                    <a:pt x="9340257" y="398480"/>
                  </a:cubicBezTo>
                  <a:cubicBezTo>
                    <a:pt x="9339315" y="395654"/>
                    <a:pt x="9339315" y="391886"/>
                    <a:pt x="9338373" y="389060"/>
                  </a:cubicBezTo>
                  <a:cubicBezTo>
                    <a:pt x="9213083" y="389060"/>
                    <a:pt x="9087792" y="389060"/>
                    <a:pt x="8954965" y="389060"/>
                  </a:cubicBezTo>
                  <a:cubicBezTo>
                    <a:pt x="8965328" y="373987"/>
                    <a:pt x="8968154" y="363625"/>
                    <a:pt x="8973806" y="361741"/>
                  </a:cubicBezTo>
                  <a:cubicBezTo>
                    <a:pt x="9028444" y="345726"/>
                    <a:pt x="9040691" y="302393"/>
                    <a:pt x="9048227" y="255291"/>
                  </a:cubicBezTo>
                  <a:cubicBezTo>
                    <a:pt x="9051053" y="237392"/>
                    <a:pt x="9057647" y="208189"/>
                    <a:pt x="9063299" y="190291"/>
                  </a:cubicBezTo>
                  <a:cubicBezTo>
                    <a:pt x="9081198" y="127174"/>
                    <a:pt x="9100039" y="63116"/>
                    <a:pt x="9118879" y="0"/>
                  </a:cubicBezTo>
                  <a:cubicBezTo>
                    <a:pt x="9104749" y="7536"/>
                    <a:pt x="9094387" y="16957"/>
                    <a:pt x="9090618" y="29203"/>
                  </a:cubicBezTo>
                  <a:cubicBezTo>
                    <a:pt x="9069894" y="102682"/>
                    <a:pt x="9051053" y="177102"/>
                    <a:pt x="9029386" y="249639"/>
                  </a:cubicBezTo>
                  <a:cubicBezTo>
                    <a:pt x="9020908" y="276016"/>
                    <a:pt x="9010546" y="305219"/>
                    <a:pt x="8990763" y="324059"/>
                  </a:cubicBezTo>
                  <a:cubicBezTo>
                    <a:pt x="8892791" y="419205"/>
                    <a:pt x="8763733" y="452176"/>
                    <a:pt x="8637501" y="487031"/>
                  </a:cubicBezTo>
                  <a:cubicBezTo>
                    <a:pt x="8578152" y="503988"/>
                    <a:pt x="8527283" y="528481"/>
                    <a:pt x="8483949" y="572756"/>
                  </a:cubicBezTo>
                  <a:cubicBezTo>
                    <a:pt x="8395398" y="664133"/>
                    <a:pt x="8306847" y="755510"/>
                    <a:pt x="8216412" y="845004"/>
                  </a:cubicBezTo>
                  <a:cubicBezTo>
                    <a:pt x="8147644" y="912830"/>
                    <a:pt x="8067571" y="964642"/>
                    <a:pt x="7969599" y="967468"/>
                  </a:cubicBezTo>
                  <a:cubicBezTo>
                    <a:pt x="7909309" y="969352"/>
                    <a:pt x="7866918" y="991019"/>
                    <a:pt x="7826410" y="1032468"/>
                  </a:cubicBezTo>
                  <a:cubicBezTo>
                    <a:pt x="7786845" y="1073918"/>
                    <a:pt x="7755758" y="1129498"/>
                    <a:pt x="7698294" y="1130440"/>
                  </a:cubicBezTo>
                  <a:cubicBezTo>
                    <a:pt x="7694526" y="1151164"/>
                    <a:pt x="7697352" y="1169063"/>
                    <a:pt x="7688874" y="1178483"/>
                  </a:cubicBezTo>
                  <a:cubicBezTo>
                    <a:pt x="7658728" y="1216165"/>
                    <a:pt x="7625757" y="1251962"/>
                    <a:pt x="7592786" y="1287759"/>
                  </a:cubicBezTo>
                  <a:cubicBezTo>
                    <a:pt x="7584308" y="1297179"/>
                    <a:pt x="7573004" y="1302832"/>
                    <a:pt x="7554163" y="1316962"/>
                  </a:cubicBezTo>
                  <a:cubicBezTo>
                    <a:pt x="7563583" y="1230295"/>
                    <a:pt x="7593728" y="1172831"/>
                    <a:pt x="7680395" y="1141744"/>
                  </a:cubicBezTo>
                  <a:cubicBezTo>
                    <a:pt x="7648366" y="1134208"/>
                    <a:pt x="7631409" y="1130440"/>
                    <a:pt x="7605975" y="1124787"/>
                  </a:cubicBezTo>
                  <a:cubicBezTo>
                    <a:pt x="7645540" y="1012685"/>
                    <a:pt x="7683221" y="903410"/>
                    <a:pt x="7722787" y="790366"/>
                  </a:cubicBezTo>
                  <a:cubicBezTo>
                    <a:pt x="7679453" y="794134"/>
                    <a:pt x="7665323" y="877033"/>
                    <a:pt x="7601265" y="837467"/>
                  </a:cubicBezTo>
                  <a:cubicBezTo>
                    <a:pt x="7636119" y="954279"/>
                    <a:pt x="7595612" y="1046599"/>
                    <a:pt x="7547569" y="1141744"/>
                  </a:cubicBezTo>
                  <a:cubicBezTo>
                    <a:pt x="7527786" y="1126672"/>
                    <a:pt x="7513655" y="1116309"/>
                    <a:pt x="7499525" y="1105005"/>
                  </a:cubicBezTo>
                  <a:cubicBezTo>
                    <a:pt x="7494814" y="1107831"/>
                    <a:pt x="7493873" y="1108773"/>
                    <a:pt x="7489163" y="1111599"/>
                  </a:cubicBezTo>
                  <a:cubicBezTo>
                    <a:pt x="7492931" y="1127613"/>
                    <a:pt x="7496699" y="1142686"/>
                    <a:pt x="7499525" y="1158701"/>
                  </a:cubicBezTo>
                  <a:cubicBezTo>
                    <a:pt x="7503293" y="1186020"/>
                    <a:pt x="7513655" y="1214280"/>
                    <a:pt x="7508945" y="1240657"/>
                  </a:cubicBezTo>
                  <a:cubicBezTo>
                    <a:pt x="7501409" y="1281165"/>
                    <a:pt x="7488221" y="1321672"/>
                    <a:pt x="7471264" y="1360296"/>
                  </a:cubicBezTo>
                  <a:cubicBezTo>
                    <a:pt x="7456191" y="1396093"/>
                    <a:pt x="7439235" y="1432832"/>
                    <a:pt x="7413800" y="1460151"/>
                  </a:cubicBezTo>
                  <a:cubicBezTo>
                    <a:pt x="7369524" y="1508195"/>
                    <a:pt x="7317712" y="1548702"/>
                    <a:pt x="7267785" y="1593920"/>
                  </a:cubicBezTo>
                  <a:cubicBezTo>
                    <a:pt x="7263075" y="1590152"/>
                    <a:pt x="7253654" y="1583558"/>
                    <a:pt x="7253654" y="1583558"/>
                  </a:cubicBezTo>
                  <a:cubicBezTo>
                    <a:pt x="7239524" y="1614645"/>
                    <a:pt x="7231045" y="1646674"/>
                    <a:pt x="7213147" y="1672109"/>
                  </a:cubicBezTo>
                  <a:cubicBezTo>
                    <a:pt x="7152857" y="1759718"/>
                    <a:pt x="7101045" y="1849211"/>
                    <a:pt x="7090683" y="1958487"/>
                  </a:cubicBezTo>
                  <a:cubicBezTo>
                    <a:pt x="7079378" y="2069646"/>
                    <a:pt x="7032277" y="2154429"/>
                    <a:pt x="6931479" y="2214720"/>
                  </a:cubicBezTo>
                  <a:cubicBezTo>
                    <a:pt x="6882493" y="2243923"/>
                    <a:pt x="6841044" y="2293850"/>
                    <a:pt x="6810899" y="2342836"/>
                  </a:cubicBezTo>
                  <a:cubicBezTo>
                    <a:pt x="6750608" y="2443634"/>
                    <a:pt x="6681840" y="2534069"/>
                    <a:pt x="6598000" y="2616026"/>
                  </a:cubicBezTo>
                  <a:cubicBezTo>
                    <a:pt x="6511332" y="2699867"/>
                    <a:pt x="6433144" y="2792186"/>
                    <a:pt x="6351187" y="2880737"/>
                  </a:cubicBezTo>
                  <a:cubicBezTo>
                    <a:pt x="6305969" y="2929723"/>
                    <a:pt x="6260751" y="2979650"/>
                    <a:pt x="6215534" y="3028636"/>
                  </a:cubicBezTo>
                  <a:lnTo>
                    <a:pt x="6202346" y="3022042"/>
                  </a:lnTo>
                  <a:cubicBezTo>
                    <a:pt x="6202346" y="3004143"/>
                    <a:pt x="6195751" y="2983419"/>
                    <a:pt x="6203287" y="2970230"/>
                  </a:cubicBezTo>
                  <a:cubicBezTo>
                    <a:pt x="6227780" y="2924070"/>
                    <a:pt x="6253215" y="2876027"/>
                    <a:pt x="6286186" y="2835519"/>
                  </a:cubicBezTo>
                  <a:cubicBezTo>
                    <a:pt x="6350244" y="2756389"/>
                    <a:pt x="6419955" y="2681026"/>
                    <a:pt x="6487782" y="2605663"/>
                  </a:cubicBezTo>
                  <a:cubicBezTo>
                    <a:pt x="6511332" y="2579286"/>
                    <a:pt x="6508506" y="2556678"/>
                    <a:pt x="6483071" y="2531243"/>
                  </a:cubicBezTo>
                  <a:cubicBezTo>
                    <a:pt x="6473651" y="2543489"/>
                    <a:pt x="6465173" y="2553852"/>
                    <a:pt x="6457636" y="2566098"/>
                  </a:cubicBezTo>
                  <a:cubicBezTo>
                    <a:pt x="6396404" y="2661243"/>
                    <a:pt x="6325752" y="2748852"/>
                    <a:pt x="6238143" y="2822331"/>
                  </a:cubicBezTo>
                  <a:cubicBezTo>
                    <a:pt x="6212708" y="2843998"/>
                    <a:pt x="6197636" y="2876969"/>
                    <a:pt x="6177852" y="2904288"/>
                  </a:cubicBezTo>
                  <a:cubicBezTo>
                    <a:pt x="6162780" y="2924070"/>
                    <a:pt x="6150534" y="2949505"/>
                    <a:pt x="6130751" y="2959868"/>
                  </a:cubicBezTo>
                  <a:cubicBezTo>
                    <a:pt x="6098722" y="2977766"/>
                    <a:pt x="6099664" y="2992839"/>
                    <a:pt x="6118505" y="3018274"/>
                  </a:cubicBezTo>
                  <a:cubicBezTo>
                    <a:pt x="6142055" y="3050303"/>
                    <a:pt x="6146766" y="3086100"/>
                    <a:pt x="6122273" y="3119071"/>
                  </a:cubicBezTo>
                  <a:cubicBezTo>
                    <a:pt x="6068577" y="3188782"/>
                    <a:pt x="6029953" y="3272623"/>
                    <a:pt x="5946113" y="3315956"/>
                  </a:cubicBezTo>
                  <a:cubicBezTo>
                    <a:pt x="5915967" y="3331971"/>
                    <a:pt x="5884880" y="3347985"/>
                    <a:pt x="5857561" y="3367768"/>
                  </a:cubicBezTo>
                  <a:cubicBezTo>
                    <a:pt x="5780314" y="3422406"/>
                    <a:pt x="5697416" y="3461971"/>
                    <a:pt x="5600386" y="3458203"/>
                  </a:cubicBezTo>
                  <a:cubicBezTo>
                    <a:pt x="5560821" y="3457261"/>
                    <a:pt x="5539154" y="3477044"/>
                    <a:pt x="5513719" y="3503421"/>
                  </a:cubicBezTo>
                  <a:cubicBezTo>
                    <a:pt x="5453429" y="3566537"/>
                    <a:pt x="5394081" y="3633421"/>
                    <a:pt x="5323428" y="3684291"/>
                  </a:cubicBezTo>
                  <a:cubicBezTo>
                    <a:pt x="5190602" y="3778494"/>
                    <a:pt x="5037051" y="3774726"/>
                    <a:pt x="4883499" y="3752117"/>
                  </a:cubicBezTo>
                  <a:cubicBezTo>
                    <a:pt x="4852412" y="3747407"/>
                    <a:pt x="4825093" y="3728566"/>
                    <a:pt x="4837340" y="3685233"/>
                  </a:cubicBezTo>
                  <a:cubicBezTo>
                    <a:pt x="4840166" y="3675813"/>
                    <a:pt x="4824151" y="3661682"/>
                    <a:pt x="4817557" y="3650378"/>
                  </a:cubicBezTo>
                  <a:cubicBezTo>
                    <a:pt x="4810021" y="3661682"/>
                    <a:pt x="4800600" y="3672045"/>
                    <a:pt x="4794948" y="3683349"/>
                  </a:cubicBezTo>
                  <a:cubicBezTo>
                    <a:pt x="4788354" y="3695595"/>
                    <a:pt x="4788354" y="3718204"/>
                    <a:pt x="4779876" y="3721030"/>
                  </a:cubicBezTo>
                  <a:cubicBezTo>
                    <a:pt x="4723354" y="3738929"/>
                    <a:pt x="4665890" y="3763422"/>
                    <a:pt x="4605599" y="3729509"/>
                  </a:cubicBezTo>
                  <a:cubicBezTo>
                    <a:pt x="4587701" y="3719146"/>
                    <a:pt x="4568860" y="3710668"/>
                    <a:pt x="4549077" y="3702190"/>
                  </a:cubicBezTo>
                  <a:cubicBezTo>
                    <a:pt x="4496324" y="3679581"/>
                    <a:pt x="4488787" y="3671103"/>
                    <a:pt x="4517991" y="3623059"/>
                  </a:cubicBezTo>
                  <a:cubicBezTo>
                    <a:pt x="4560382" y="3553349"/>
                    <a:pt x="4608426" y="3487406"/>
                    <a:pt x="4655527" y="3421464"/>
                  </a:cubicBezTo>
                  <a:cubicBezTo>
                    <a:pt x="4664948" y="3408275"/>
                    <a:pt x="4684730" y="3402623"/>
                    <a:pt x="4701687" y="3392261"/>
                  </a:cubicBezTo>
                  <a:cubicBezTo>
                    <a:pt x="4712991" y="3420522"/>
                    <a:pt x="4721470" y="3441246"/>
                    <a:pt x="4729948" y="3462913"/>
                  </a:cubicBezTo>
                  <a:cubicBezTo>
                    <a:pt x="4737484" y="3461029"/>
                    <a:pt x="4734658" y="3461971"/>
                    <a:pt x="4742194" y="3460087"/>
                  </a:cubicBezTo>
                  <a:cubicBezTo>
                    <a:pt x="4740310" y="3443131"/>
                    <a:pt x="4734658" y="3426174"/>
                    <a:pt x="4736542" y="3409217"/>
                  </a:cubicBezTo>
                  <a:cubicBezTo>
                    <a:pt x="4738426" y="3394145"/>
                    <a:pt x="4743136" y="3376246"/>
                    <a:pt x="4752557" y="3364942"/>
                  </a:cubicBezTo>
                  <a:cubicBezTo>
                    <a:pt x="4778933" y="3335739"/>
                    <a:pt x="4809079" y="3311246"/>
                    <a:pt x="4835455" y="3282043"/>
                  </a:cubicBezTo>
                  <a:cubicBezTo>
                    <a:pt x="4867485" y="3247188"/>
                    <a:pt x="4903282" y="3224579"/>
                    <a:pt x="4950384" y="3213275"/>
                  </a:cubicBezTo>
                  <a:cubicBezTo>
                    <a:pt x="5063428" y="3185956"/>
                    <a:pt x="5148211" y="3111535"/>
                    <a:pt x="5220747" y="3026752"/>
                  </a:cubicBezTo>
                  <a:cubicBezTo>
                    <a:pt x="5307414" y="2925012"/>
                    <a:pt x="5400675" y="2837404"/>
                    <a:pt x="5536328" y="2806316"/>
                  </a:cubicBezTo>
                  <a:cubicBezTo>
                    <a:pt x="5548575" y="2803490"/>
                    <a:pt x="5558937" y="2793128"/>
                    <a:pt x="5570241" y="2786534"/>
                  </a:cubicBezTo>
                  <a:cubicBezTo>
                    <a:pt x="5567415" y="2779939"/>
                    <a:pt x="5564589" y="2772403"/>
                    <a:pt x="5561763" y="2765809"/>
                  </a:cubicBezTo>
                  <a:cubicBezTo>
                    <a:pt x="5510893" y="2781823"/>
                    <a:pt x="5460023" y="2797838"/>
                    <a:pt x="5410096" y="2815737"/>
                  </a:cubicBezTo>
                  <a:cubicBezTo>
                    <a:pt x="5333791" y="2843056"/>
                    <a:pt x="5334733" y="2843056"/>
                    <a:pt x="5339443" y="2767693"/>
                  </a:cubicBezTo>
                  <a:cubicBezTo>
                    <a:pt x="5340385" y="2758273"/>
                    <a:pt x="5340385" y="2747910"/>
                    <a:pt x="5339443" y="2738490"/>
                  </a:cubicBezTo>
                  <a:cubicBezTo>
                    <a:pt x="5334733" y="2696099"/>
                    <a:pt x="5347922" y="2659359"/>
                    <a:pt x="5375240" y="2626388"/>
                  </a:cubicBezTo>
                  <a:cubicBezTo>
                    <a:pt x="5417632" y="2575518"/>
                    <a:pt x="5460023" y="2524648"/>
                    <a:pt x="5497705" y="2471895"/>
                  </a:cubicBezTo>
                  <a:cubicBezTo>
                    <a:pt x="5509951" y="2454938"/>
                    <a:pt x="5511835" y="2429503"/>
                    <a:pt x="5516545" y="2407836"/>
                  </a:cubicBezTo>
                  <a:cubicBezTo>
                    <a:pt x="5521255" y="2384286"/>
                    <a:pt x="5517488" y="2357909"/>
                    <a:pt x="5525966" y="2336242"/>
                  </a:cubicBezTo>
                  <a:cubicBezTo>
                    <a:pt x="5541980" y="2295735"/>
                    <a:pt x="5561763" y="2255227"/>
                    <a:pt x="5586256" y="2219430"/>
                  </a:cubicBezTo>
                  <a:cubicBezTo>
                    <a:pt x="5599445" y="2199647"/>
                    <a:pt x="5622995" y="2182690"/>
                    <a:pt x="5645604" y="2173270"/>
                  </a:cubicBezTo>
                  <a:cubicBezTo>
                    <a:pt x="5682343" y="2158198"/>
                    <a:pt x="5721909" y="2151603"/>
                    <a:pt x="5759590" y="2140299"/>
                  </a:cubicBezTo>
                  <a:cubicBezTo>
                    <a:pt x="5729445" y="2136531"/>
                    <a:pt x="5701184" y="2142183"/>
                    <a:pt x="5671981" y="2145009"/>
                  </a:cubicBezTo>
                  <a:cubicBezTo>
                    <a:pt x="5655967" y="2145951"/>
                    <a:pt x="5639952" y="2141241"/>
                    <a:pt x="5623937" y="2139357"/>
                  </a:cubicBezTo>
                  <a:cubicBezTo>
                    <a:pt x="5626763" y="2123342"/>
                    <a:pt x="5624879" y="2103560"/>
                    <a:pt x="5634299" y="2092255"/>
                  </a:cubicBezTo>
                  <a:cubicBezTo>
                    <a:pt x="5656908" y="2062110"/>
                    <a:pt x="5683285" y="2035733"/>
                    <a:pt x="5708720" y="2007472"/>
                  </a:cubicBezTo>
                  <a:cubicBezTo>
                    <a:pt x="5736039" y="1977327"/>
                    <a:pt x="5764300" y="1946240"/>
                    <a:pt x="5791619" y="1916095"/>
                  </a:cubicBezTo>
                  <a:cubicBezTo>
                    <a:pt x="5785025" y="1909501"/>
                    <a:pt x="5787851" y="1912327"/>
                    <a:pt x="5781257" y="1905733"/>
                  </a:cubicBezTo>
                  <a:cubicBezTo>
                    <a:pt x="5734155" y="1950008"/>
                    <a:pt x="5687054" y="1995226"/>
                    <a:pt x="5633358" y="2047038"/>
                  </a:cubicBezTo>
                  <a:cubicBezTo>
                    <a:pt x="5631473" y="2021603"/>
                    <a:pt x="5628647" y="2009356"/>
                    <a:pt x="5629589" y="1997110"/>
                  </a:cubicBezTo>
                  <a:cubicBezTo>
                    <a:pt x="5634299" y="1945298"/>
                    <a:pt x="5618285" y="1906675"/>
                    <a:pt x="5574951" y="1870878"/>
                  </a:cubicBezTo>
                  <a:cubicBezTo>
                    <a:pt x="5547633" y="1848269"/>
                    <a:pt x="5523140" y="1805877"/>
                    <a:pt x="5520314" y="1771022"/>
                  </a:cubicBezTo>
                  <a:cubicBezTo>
                    <a:pt x="5513719" y="1689065"/>
                    <a:pt x="5516545" y="1604282"/>
                    <a:pt x="5525024" y="1522325"/>
                  </a:cubicBezTo>
                  <a:cubicBezTo>
                    <a:pt x="5535386" y="1426238"/>
                    <a:pt x="5552343" y="1330151"/>
                    <a:pt x="5572125" y="1235005"/>
                  </a:cubicBezTo>
                  <a:cubicBezTo>
                    <a:pt x="5580604" y="1194498"/>
                    <a:pt x="5604155" y="1156817"/>
                    <a:pt x="5622053" y="1115367"/>
                  </a:cubicBezTo>
                  <a:cubicBezTo>
                    <a:pt x="5618285" y="1107831"/>
                    <a:pt x="5608865" y="1090874"/>
                    <a:pt x="5596618" y="1067323"/>
                  </a:cubicBezTo>
                  <a:cubicBezTo>
                    <a:pt x="5585314" y="1098411"/>
                    <a:pt x="5571184" y="1124787"/>
                    <a:pt x="5565531" y="1153048"/>
                  </a:cubicBezTo>
                  <a:cubicBezTo>
                    <a:pt x="5538212" y="1291527"/>
                    <a:pt x="5512777" y="1430006"/>
                    <a:pt x="5488284" y="1568485"/>
                  </a:cubicBezTo>
                  <a:cubicBezTo>
                    <a:pt x="5480748" y="1611819"/>
                    <a:pt x="5464733" y="1657036"/>
                    <a:pt x="5473212" y="1697543"/>
                  </a:cubicBezTo>
                  <a:cubicBezTo>
                    <a:pt x="5494879" y="1812471"/>
                    <a:pt x="5526908" y="1925515"/>
                    <a:pt x="5555169" y="2039501"/>
                  </a:cubicBezTo>
                  <a:cubicBezTo>
                    <a:pt x="5568357" y="2094139"/>
                    <a:pt x="5573067" y="2147835"/>
                    <a:pt x="5547633" y="2200589"/>
                  </a:cubicBezTo>
                  <a:cubicBezTo>
                    <a:pt x="5507125" y="2287256"/>
                    <a:pt x="5467560" y="2373923"/>
                    <a:pt x="5425168" y="2459648"/>
                  </a:cubicBezTo>
                  <a:cubicBezTo>
                    <a:pt x="5411980" y="2485083"/>
                    <a:pt x="5394081" y="2511460"/>
                    <a:pt x="5372414" y="2529359"/>
                  </a:cubicBezTo>
                  <a:cubicBezTo>
                    <a:pt x="5343211" y="2552909"/>
                    <a:pt x="5302704" y="2564214"/>
                    <a:pt x="5273501" y="2535011"/>
                  </a:cubicBezTo>
                  <a:cubicBezTo>
                    <a:pt x="5240530" y="2502040"/>
                    <a:pt x="5211327" y="2463416"/>
                    <a:pt x="5192486" y="2421025"/>
                  </a:cubicBezTo>
                  <a:cubicBezTo>
                    <a:pt x="5155747" y="2340010"/>
                    <a:pt x="5126544" y="2255227"/>
                    <a:pt x="5093573" y="2172328"/>
                  </a:cubicBezTo>
                  <a:cubicBezTo>
                    <a:pt x="5087920" y="2159140"/>
                    <a:pt x="5079442" y="2146893"/>
                    <a:pt x="5071906" y="2133705"/>
                  </a:cubicBezTo>
                  <a:cubicBezTo>
                    <a:pt x="5074732" y="2208125"/>
                    <a:pt x="5098283" y="2274068"/>
                    <a:pt x="5134080" y="2337184"/>
                  </a:cubicBezTo>
                  <a:cubicBezTo>
                    <a:pt x="5143500" y="2355083"/>
                    <a:pt x="5155747" y="2383344"/>
                    <a:pt x="5148211" y="2395590"/>
                  </a:cubicBezTo>
                  <a:cubicBezTo>
                    <a:pt x="5131254" y="2423851"/>
                    <a:pt x="5149152" y="2437981"/>
                    <a:pt x="5159515" y="2457764"/>
                  </a:cubicBezTo>
                  <a:cubicBezTo>
                    <a:pt x="5173646" y="2486025"/>
                    <a:pt x="5182123" y="2515228"/>
                    <a:pt x="5193428" y="2544431"/>
                  </a:cubicBezTo>
                  <a:cubicBezTo>
                    <a:pt x="5159515" y="2539721"/>
                    <a:pt x="5124660" y="2535011"/>
                    <a:pt x="5090747" y="2529359"/>
                  </a:cubicBezTo>
                  <a:cubicBezTo>
                    <a:pt x="5087920" y="2529359"/>
                    <a:pt x="5085094" y="2526533"/>
                    <a:pt x="5082268" y="2524648"/>
                  </a:cubicBezTo>
                  <a:cubicBezTo>
                    <a:pt x="5020094" y="2493562"/>
                    <a:pt x="4956978" y="2478489"/>
                    <a:pt x="4887267" y="2499213"/>
                  </a:cubicBezTo>
                  <a:cubicBezTo>
                    <a:pt x="4830745" y="2516170"/>
                    <a:pt x="4802484" y="2494503"/>
                    <a:pt x="4805311" y="2434213"/>
                  </a:cubicBezTo>
                  <a:cubicBezTo>
                    <a:pt x="4809079" y="2357909"/>
                    <a:pt x="4819441" y="2281604"/>
                    <a:pt x="4823209" y="2205299"/>
                  </a:cubicBezTo>
                  <a:cubicBezTo>
                    <a:pt x="4825093" y="2171386"/>
                    <a:pt x="4828861" y="2142183"/>
                    <a:pt x="4857122" y="2117690"/>
                  </a:cubicBezTo>
                  <a:cubicBezTo>
                    <a:pt x="4878789" y="2098850"/>
                    <a:pt x="4891036" y="2073415"/>
                    <a:pt x="4866542" y="2043270"/>
                  </a:cubicBezTo>
                  <a:cubicBezTo>
                    <a:pt x="4857122" y="2065878"/>
                    <a:pt x="4854296" y="2091313"/>
                    <a:pt x="4840166" y="2104502"/>
                  </a:cubicBezTo>
                  <a:cubicBezTo>
                    <a:pt x="4805311" y="2135589"/>
                    <a:pt x="4804368" y="2175154"/>
                    <a:pt x="4802484" y="2215662"/>
                  </a:cubicBezTo>
                  <a:cubicBezTo>
                    <a:pt x="4801543" y="2246749"/>
                    <a:pt x="4797774" y="2277836"/>
                    <a:pt x="4794006" y="2307981"/>
                  </a:cubicBezTo>
                  <a:cubicBezTo>
                    <a:pt x="4791180" y="2335300"/>
                    <a:pt x="4780818" y="2363561"/>
                    <a:pt x="4786470" y="2389938"/>
                  </a:cubicBezTo>
                  <a:cubicBezTo>
                    <a:pt x="4795890" y="2437981"/>
                    <a:pt x="4784586" y="2479431"/>
                    <a:pt x="4753499" y="2511460"/>
                  </a:cubicBezTo>
                  <a:cubicBezTo>
                    <a:pt x="4703571" y="2561388"/>
                    <a:pt x="4691325" y="2620736"/>
                    <a:pt x="4691325" y="2687620"/>
                  </a:cubicBezTo>
                  <a:cubicBezTo>
                    <a:pt x="4691325" y="2733780"/>
                    <a:pt x="4690382" y="2781823"/>
                    <a:pt x="4682846" y="2827041"/>
                  </a:cubicBezTo>
                  <a:cubicBezTo>
                    <a:pt x="4669658" y="2909940"/>
                    <a:pt x="4640455" y="2986245"/>
                    <a:pt x="4585817" y="3053129"/>
                  </a:cubicBezTo>
                  <a:cubicBezTo>
                    <a:pt x="4545309" y="3102115"/>
                    <a:pt x="4547194" y="3158637"/>
                    <a:pt x="4580165" y="3211390"/>
                  </a:cubicBezTo>
                  <a:cubicBezTo>
                    <a:pt x="4597121" y="3238709"/>
                    <a:pt x="4585817" y="3250014"/>
                    <a:pt x="4566034" y="3268855"/>
                  </a:cubicBezTo>
                  <a:cubicBezTo>
                    <a:pt x="4459584" y="3368710"/>
                    <a:pt x="4367265" y="3479870"/>
                    <a:pt x="4287192" y="3603276"/>
                  </a:cubicBezTo>
                  <a:cubicBezTo>
                    <a:pt x="4209946" y="3722915"/>
                    <a:pt x="4121394" y="3835016"/>
                    <a:pt x="4030017" y="3944292"/>
                  </a:cubicBezTo>
                  <a:cubicBezTo>
                    <a:pt x="3940524" y="4052626"/>
                    <a:pt x="3841611" y="4153423"/>
                    <a:pt x="3747407" y="4257989"/>
                  </a:cubicBezTo>
                  <a:cubicBezTo>
                    <a:pt x="3684291" y="4327700"/>
                    <a:pt x="3624001" y="4399294"/>
                    <a:pt x="3558059" y="4466179"/>
                  </a:cubicBezTo>
                  <a:cubicBezTo>
                    <a:pt x="3464797" y="4561324"/>
                    <a:pt x="3342333" y="4610310"/>
                    <a:pt x="3217043" y="4636687"/>
                  </a:cubicBezTo>
                  <a:cubicBezTo>
                    <a:pt x="3042767" y="4673426"/>
                    <a:pt x="2864723" y="4703571"/>
                    <a:pt x="2687620" y="4712049"/>
                  </a:cubicBezTo>
                  <a:cubicBezTo>
                    <a:pt x="2371097" y="4727122"/>
                    <a:pt x="2053632" y="4726180"/>
                    <a:pt x="1736167" y="4727122"/>
                  </a:cubicBezTo>
                  <a:cubicBezTo>
                    <a:pt x="1568485" y="4727122"/>
                    <a:pt x="1400803" y="4738426"/>
                    <a:pt x="1234063" y="4706397"/>
                  </a:cubicBezTo>
                  <a:cubicBezTo>
                    <a:pt x="1063555" y="4674368"/>
                    <a:pt x="889279" y="4656469"/>
                    <a:pt x="717829" y="4627266"/>
                  </a:cubicBezTo>
                  <a:cubicBezTo>
                    <a:pt x="644351" y="4615020"/>
                    <a:pt x="568988" y="4597121"/>
                    <a:pt x="501162" y="4567918"/>
                  </a:cubicBezTo>
                  <a:cubicBezTo>
                    <a:pt x="351378" y="4503860"/>
                    <a:pt x="205363" y="4430381"/>
                    <a:pt x="58406" y="4361613"/>
                  </a:cubicBezTo>
                  <a:cubicBezTo>
                    <a:pt x="40507" y="4353135"/>
                    <a:pt x="19783" y="4352193"/>
                    <a:pt x="0" y="4347482"/>
                  </a:cubicBezTo>
                  <a:lnTo>
                    <a:pt x="0" y="5006905"/>
                  </a:lnTo>
                  <a:cubicBezTo>
                    <a:pt x="4710" y="5006905"/>
                    <a:pt x="9420" y="5005964"/>
                    <a:pt x="14130" y="5005964"/>
                  </a:cubicBezTo>
                  <a:cubicBezTo>
                    <a:pt x="300509" y="5054007"/>
                    <a:pt x="586887" y="5099225"/>
                    <a:pt x="872323" y="5151036"/>
                  </a:cubicBezTo>
                  <a:cubicBezTo>
                    <a:pt x="982540" y="5170819"/>
                    <a:pt x="1092758" y="5195312"/>
                    <a:pt x="1191672" y="5258428"/>
                  </a:cubicBezTo>
                  <a:cubicBezTo>
                    <a:pt x="1268918" y="5308356"/>
                    <a:pt x="1358412" y="5328138"/>
                    <a:pt x="1450731" y="5337559"/>
                  </a:cubicBezTo>
                  <a:cubicBezTo>
                    <a:pt x="1584500" y="5352632"/>
                    <a:pt x="1718268" y="5371472"/>
                    <a:pt x="1851095" y="5392197"/>
                  </a:cubicBezTo>
                  <a:cubicBezTo>
                    <a:pt x="1911385" y="5401618"/>
                    <a:pt x="1954719" y="5430820"/>
                    <a:pt x="1962255" y="5499589"/>
                  </a:cubicBezTo>
                  <a:cubicBezTo>
                    <a:pt x="1967907" y="5549516"/>
                    <a:pt x="1999936" y="5561763"/>
                    <a:pt x="2037617" y="5525965"/>
                  </a:cubicBezTo>
                  <a:cubicBezTo>
                    <a:pt x="2077183" y="5489226"/>
                    <a:pt x="2115806" y="5490168"/>
                    <a:pt x="2158198" y="5511835"/>
                  </a:cubicBezTo>
                  <a:cubicBezTo>
                    <a:pt x="2198705" y="5532560"/>
                    <a:pt x="2238271" y="5554226"/>
                    <a:pt x="2275952" y="5579661"/>
                  </a:cubicBezTo>
                  <a:cubicBezTo>
                    <a:pt x="2329648" y="5615459"/>
                    <a:pt x="2373923" y="5671039"/>
                    <a:pt x="2457764" y="5651256"/>
                  </a:cubicBezTo>
                  <a:cubicBezTo>
                    <a:pt x="2443634" y="5693648"/>
                    <a:pt x="2433271" y="5726619"/>
                    <a:pt x="2421967" y="5759590"/>
                  </a:cubicBezTo>
                  <a:cubicBezTo>
                    <a:pt x="2425735" y="5763358"/>
                    <a:pt x="2430445" y="5767126"/>
                    <a:pt x="2434213" y="5770894"/>
                  </a:cubicBezTo>
                  <a:cubicBezTo>
                    <a:pt x="2446460" y="5761474"/>
                    <a:pt x="2460590" y="5752996"/>
                    <a:pt x="2469069" y="5740749"/>
                  </a:cubicBezTo>
                  <a:cubicBezTo>
                    <a:pt x="2482257" y="5721909"/>
                    <a:pt x="2488851" y="5697416"/>
                    <a:pt x="2503924" y="5679517"/>
                  </a:cubicBezTo>
                  <a:cubicBezTo>
                    <a:pt x="2514286" y="5667270"/>
                    <a:pt x="2534069" y="5655024"/>
                    <a:pt x="2549141" y="5655966"/>
                  </a:cubicBezTo>
                  <a:cubicBezTo>
                    <a:pt x="2623562" y="5660677"/>
                    <a:pt x="2698925" y="5669155"/>
                    <a:pt x="2773345" y="5676691"/>
                  </a:cubicBezTo>
                  <a:cubicBezTo>
                    <a:pt x="2803490" y="5679517"/>
                    <a:pt x="2821389" y="5694590"/>
                    <a:pt x="2825157" y="5726619"/>
                  </a:cubicBezTo>
                  <a:cubicBezTo>
                    <a:pt x="2830809" y="5779373"/>
                    <a:pt x="2840230" y="5832126"/>
                    <a:pt x="2846824" y="5884880"/>
                  </a:cubicBezTo>
                  <a:cubicBezTo>
                    <a:pt x="2853418" y="5944228"/>
                    <a:pt x="2857186" y="6003576"/>
                    <a:pt x="2865665" y="6061982"/>
                  </a:cubicBezTo>
                  <a:cubicBezTo>
                    <a:pt x="2871317" y="6099664"/>
                    <a:pt x="2894867" y="6106258"/>
                    <a:pt x="2931607" y="6098722"/>
                  </a:cubicBezTo>
                  <a:cubicBezTo>
                    <a:pt x="2967404" y="6092128"/>
                    <a:pt x="3007911" y="6085533"/>
                    <a:pt x="3040882" y="6095895"/>
                  </a:cubicBezTo>
                  <a:cubicBezTo>
                    <a:pt x="3161463" y="6134519"/>
                    <a:pt x="3278275" y="6184447"/>
                    <a:pt x="3399797" y="6222128"/>
                  </a:cubicBezTo>
                  <a:cubicBezTo>
                    <a:pt x="3469508" y="6243795"/>
                    <a:pt x="3526029" y="6272998"/>
                    <a:pt x="3560885" y="6338940"/>
                  </a:cubicBezTo>
                  <a:cubicBezTo>
                    <a:pt x="3567479" y="6350244"/>
                    <a:pt x="3588204" y="6354954"/>
                    <a:pt x="3601392" y="6362491"/>
                  </a:cubicBezTo>
                  <a:cubicBezTo>
                    <a:pt x="3603276" y="6347418"/>
                    <a:pt x="3606102" y="6332346"/>
                    <a:pt x="3607044" y="6317273"/>
                  </a:cubicBezTo>
                  <a:cubicBezTo>
                    <a:pt x="3608929" y="6295606"/>
                    <a:pt x="3602334" y="6266404"/>
                    <a:pt x="3613639" y="6255099"/>
                  </a:cubicBezTo>
                  <a:cubicBezTo>
                    <a:pt x="3706900" y="6163722"/>
                    <a:pt x="3758712" y="6169374"/>
                    <a:pt x="3836900" y="6274882"/>
                  </a:cubicBezTo>
                  <a:cubicBezTo>
                    <a:pt x="3837842" y="6275824"/>
                    <a:pt x="3838785" y="6277708"/>
                    <a:pt x="3839727" y="6278650"/>
                  </a:cubicBezTo>
                  <a:cubicBezTo>
                    <a:pt x="3892481" y="6338940"/>
                    <a:pt x="3943350" y="6400172"/>
                    <a:pt x="3997988" y="6459520"/>
                  </a:cubicBezTo>
                  <a:cubicBezTo>
                    <a:pt x="4009293" y="6471767"/>
                    <a:pt x="4031901" y="6474593"/>
                    <a:pt x="4048858" y="6481187"/>
                  </a:cubicBezTo>
                  <a:cubicBezTo>
                    <a:pt x="4053568" y="6474593"/>
                    <a:pt x="4058278" y="6468941"/>
                    <a:pt x="4062988" y="6462346"/>
                  </a:cubicBezTo>
                  <a:cubicBezTo>
                    <a:pt x="3984800" y="6359665"/>
                    <a:pt x="3906611" y="6256041"/>
                    <a:pt x="3823712" y="6146765"/>
                  </a:cubicBezTo>
                  <a:cubicBezTo>
                    <a:pt x="3974437" y="6093069"/>
                    <a:pt x="4121394" y="6106258"/>
                    <a:pt x="4266468" y="6096838"/>
                  </a:cubicBezTo>
                  <a:cubicBezTo>
                    <a:pt x="4247627" y="6044084"/>
                    <a:pt x="4211830" y="6029953"/>
                    <a:pt x="4168496" y="6028069"/>
                  </a:cubicBezTo>
                  <a:cubicBezTo>
                    <a:pt x="4138351" y="6027127"/>
                    <a:pt x="4106322" y="6032780"/>
                    <a:pt x="4079945" y="6023359"/>
                  </a:cubicBezTo>
                  <a:cubicBezTo>
                    <a:pt x="3983858" y="5991330"/>
                    <a:pt x="3894364" y="6009229"/>
                    <a:pt x="3806755" y="6051620"/>
                  </a:cubicBezTo>
                  <a:cubicBezTo>
                    <a:pt x="3795451" y="6057272"/>
                    <a:pt x="3772842" y="6058214"/>
                    <a:pt x="3765306" y="6050678"/>
                  </a:cubicBezTo>
                  <a:cubicBezTo>
                    <a:pt x="3715378" y="5999808"/>
                    <a:pt x="3700306" y="5933866"/>
                    <a:pt x="3680523" y="5861329"/>
                  </a:cubicBezTo>
                  <a:cubicBezTo>
                    <a:pt x="3750234" y="5861329"/>
                    <a:pt x="3810524" y="5863214"/>
                    <a:pt x="3871756" y="5861329"/>
                  </a:cubicBezTo>
                  <a:cubicBezTo>
                    <a:pt x="3925452" y="5859445"/>
                    <a:pt x="4030017" y="5823648"/>
                    <a:pt x="4041322" y="5803865"/>
                  </a:cubicBezTo>
                  <a:cubicBezTo>
                    <a:pt x="4003640" y="5795387"/>
                    <a:pt x="3965959" y="5785024"/>
                    <a:pt x="3928278" y="5780314"/>
                  </a:cubicBezTo>
                  <a:cubicBezTo>
                    <a:pt x="3846321" y="5769010"/>
                    <a:pt x="3761538" y="5769010"/>
                    <a:pt x="3681465" y="5751112"/>
                  </a:cubicBezTo>
                  <a:cubicBezTo>
                    <a:pt x="3429942" y="5695531"/>
                    <a:pt x="3180304" y="5635242"/>
                    <a:pt x="2930665" y="5574009"/>
                  </a:cubicBezTo>
                  <a:cubicBezTo>
                    <a:pt x="2917476" y="5571183"/>
                    <a:pt x="2902404" y="5552343"/>
                    <a:pt x="2898636" y="5538212"/>
                  </a:cubicBezTo>
                  <a:cubicBezTo>
                    <a:pt x="2878853" y="5469443"/>
                    <a:pt x="2863780" y="5397849"/>
                    <a:pt x="2842114" y="5329081"/>
                  </a:cubicBezTo>
                  <a:cubicBezTo>
                    <a:pt x="2835519" y="5306472"/>
                    <a:pt x="2812911" y="5289515"/>
                    <a:pt x="2796896" y="5270675"/>
                  </a:cubicBezTo>
                  <a:cubicBezTo>
                    <a:pt x="2778055" y="5249008"/>
                    <a:pt x="2758273" y="5229225"/>
                    <a:pt x="2733780" y="5204732"/>
                  </a:cubicBezTo>
                  <a:cubicBezTo>
                    <a:pt x="2804432" y="5198138"/>
                    <a:pt x="2862838" y="5190602"/>
                    <a:pt x="2921244" y="5188718"/>
                  </a:cubicBezTo>
                  <a:cubicBezTo>
                    <a:pt x="3125665" y="5181182"/>
                    <a:pt x="3317840" y="5136906"/>
                    <a:pt x="3492117" y="5022920"/>
                  </a:cubicBezTo>
                  <a:cubicBezTo>
                    <a:pt x="3559001" y="4979586"/>
                    <a:pt x="3635305" y="4966398"/>
                    <a:pt x="3718204" y="4983355"/>
                  </a:cubicBezTo>
                  <a:cubicBezTo>
                    <a:pt x="3790741" y="4997485"/>
                    <a:pt x="3863277" y="5015384"/>
                    <a:pt x="3941466" y="4995601"/>
                  </a:cubicBezTo>
                  <a:cubicBezTo>
                    <a:pt x="4079003" y="4960746"/>
                    <a:pt x="4217482" y="4919297"/>
                    <a:pt x="4363497" y="4932485"/>
                  </a:cubicBezTo>
                  <a:cubicBezTo>
                    <a:pt x="4491613" y="4944732"/>
                    <a:pt x="4619730" y="4955094"/>
                    <a:pt x="4745962" y="4978644"/>
                  </a:cubicBezTo>
                  <a:cubicBezTo>
                    <a:pt x="4831688" y="4994659"/>
                    <a:pt x="4902340" y="4979586"/>
                    <a:pt x="4979586" y="4940021"/>
                  </a:cubicBezTo>
                  <a:cubicBezTo>
                    <a:pt x="5099225" y="4878789"/>
                    <a:pt x="5178356" y="4899513"/>
                    <a:pt x="5236762" y="5031398"/>
                  </a:cubicBezTo>
                  <a:cubicBezTo>
                    <a:pt x="5261254" y="5086978"/>
                    <a:pt x="5280095" y="5145384"/>
                    <a:pt x="5296110" y="5204732"/>
                  </a:cubicBezTo>
                  <a:cubicBezTo>
                    <a:pt x="5337559" y="5358284"/>
                    <a:pt x="5406328" y="5491111"/>
                    <a:pt x="5550459" y="5573067"/>
                  </a:cubicBezTo>
                  <a:cubicBezTo>
                    <a:pt x="5594734" y="5598502"/>
                    <a:pt x="5620169" y="5637126"/>
                    <a:pt x="5633358" y="5687053"/>
                  </a:cubicBezTo>
                  <a:cubicBezTo>
                    <a:pt x="5646546" y="5736981"/>
                    <a:pt x="5661619" y="5788793"/>
                    <a:pt x="5687995" y="5831184"/>
                  </a:cubicBezTo>
                  <a:cubicBezTo>
                    <a:pt x="5763358" y="5953649"/>
                    <a:pt x="5845315" y="6072345"/>
                    <a:pt x="5925388" y="6192925"/>
                  </a:cubicBezTo>
                  <a:cubicBezTo>
                    <a:pt x="5926330" y="6194809"/>
                    <a:pt x="5931040" y="6194809"/>
                    <a:pt x="5933866" y="6195751"/>
                  </a:cubicBezTo>
                  <a:cubicBezTo>
                    <a:pt x="5966837" y="6179737"/>
                    <a:pt x="5967779" y="6155244"/>
                    <a:pt x="5952707" y="6125099"/>
                  </a:cubicBezTo>
                  <a:cubicBezTo>
                    <a:pt x="5928214" y="6077997"/>
                    <a:pt x="5902779" y="6030895"/>
                    <a:pt x="5881112" y="5982851"/>
                  </a:cubicBezTo>
                  <a:cubicBezTo>
                    <a:pt x="5872634" y="5964011"/>
                    <a:pt x="5869808" y="5942344"/>
                    <a:pt x="5865097" y="5921619"/>
                  </a:cubicBezTo>
                  <a:cubicBezTo>
                    <a:pt x="5887706" y="5916909"/>
                    <a:pt x="5909373" y="5910315"/>
                    <a:pt x="5931982" y="5907489"/>
                  </a:cubicBezTo>
                  <a:cubicBezTo>
                    <a:pt x="5942344" y="5905605"/>
                    <a:pt x="5953649" y="5910315"/>
                    <a:pt x="5964953" y="5912199"/>
                  </a:cubicBezTo>
                  <a:cubicBezTo>
                    <a:pt x="6091185" y="5931040"/>
                    <a:pt x="6193867" y="5995098"/>
                    <a:pt x="6288070" y="6075171"/>
                  </a:cubicBezTo>
                  <a:cubicBezTo>
                    <a:pt x="6371912" y="6145824"/>
                    <a:pt x="6454810" y="6217418"/>
                    <a:pt x="6539593" y="6287129"/>
                  </a:cubicBezTo>
                  <a:cubicBezTo>
                    <a:pt x="6653579" y="6381332"/>
                    <a:pt x="6767565" y="6473651"/>
                    <a:pt x="6882493" y="6565970"/>
                  </a:cubicBezTo>
                  <a:cubicBezTo>
                    <a:pt x="6890030" y="6571622"/>
                    <a:pt x="6901334" y="6572564"/>
                    <a:pt x="6923001" y="6580101"/>
                  </a:cubicBezTo>
                  <a:cubicBezTo>
                    <a:pt x="6912638" y="6560318"/>
                    <a:pt x="6910754" y="6551840"/>
                    <a:pt x="6906044" y="6548071"/>
                  </a:cubicBezTo>
                  <a:cubicBezTo>
                    <a:pt x="6868363" y="6514158"/>
                    <a:pt x="6889087" y="6495318"/>
                    <a:pt x="6922059" y="6478361"/>
                  </a:cubicBezTo>
                  <a:cubicBezTo>
                    <a:pt x="6933363" y="6472709"/>
                    <a:pt x="6947494" y="6471767"/>
                    <a:pt x="6956914" y="6464231"/>
                  </a:cubicBezTo>
                  <a:cubicBezTo>
                    <a:pt x="6970103" y="6452926"/>
                    <a:pt x="6979523" y="6437854"/>
                    <a:pt x="6990827" y="6424665"/>
                  </a:cubicBezTo>
                  <a:cubicBezTo>
                    <a:pt x="6966334" y="6412419"/>
                    <a:pt x="6952204" y="6409593"/>
                    <a:pt x="6939015" y="6411476"/>
                  </a:cubicBezTo>
                  <a:cubicBezTo>
                    <a:pt x="6886261" y="6419955"/>
                    <a:pt x="6841986" y="6401114"/>
                    <a:pt x="6797710" y="6373795"/>
                  </a:cubicBezTo>
                  <a:cubicBezTo>
                    <a:pt x="6623434" y="6265461"/>
                    <a:pt x="6460462" y="6142055"/>
                    <a:pt x="6326694" y="5986620"/>
                  </a:cubicBezTo>
                  <a:cubicBezTo>
                    <a:pt x="6267346" y="5917851"/>
                    <a:pt x="6206113" y="5867924"/>
                    <a:pt x="6114736" y="5853793"/>
                  </a:cubicBezTo>
                  <a:cubicBezTo>
                    <a:pt x="6061041" y="5845315"/>
                    <a:pt x="6030896" y="5808575"/>
                    <a:pt x="6023359" y="5753937"/>
                  </a:cubicBezTo>
                  <a:cubicBezTo>
                    <a:pt x="6022417" y="5743575"/>
                    <a:pt x="6018649" y="5733213"/>
                    <a:pt x="6015823" y="5723792"/>
                  </a:cubicBezTo>
                  <a:cubicBezTo>
                    <a:pt x="5973431" y="5719082"/>
                    <a:pt x="5947054" y="5741691"/>
                    <a:pt x="5927272" y="5770894"/>
                  </a:cubicBezTo>
                  <a:cubicBezTo>
                    <a:pt x="5905605" y="5802923"/>
                    <a:pt x="5877344" y="5809518"/>
                    <a:pt x="5841547" y="5801039"/>
                  </a:cubicBezTo>
                  <a:cubicBezTo>
                    <a:pt x="5774662" y="5784083"/>
                    <a:pt x="5741691" y="5751112"/>
                    <a:pt x="5740750" y="5672923"/>
                  </a:cubicBezTo>
                  <a:cubicBezTo>
                    <a:pt x="5740750" y="5596618"/>
                    <a:pt x="5712489" y="5553285"/>
                    <a:pt x="5643720" y="5519372"/>
                  </a:cubicBezTo>
                  <a:cubicBezTo>
                    <a:pt x="5551401" y="5475096"/>
                    <a:pt x="5487342" y="5396907"/>
                    <a:pt x="5450603" y="5302704"/>
                  </a:cubicBezTo>
                  <a:cubicBezTo>
                    <a:pt x="5413864" y="5206617"/>
                    <a:pt x="5386545" y="5105819"/>
                    <a:pt x="5359226" y="5006905"/>
                  </a:cubicBezTo>
                  <a:cubicBezTo>
                    <a:pt x="5348863" y="4968282"/>
                    <a:pt x="5342269" y="4924948"/>
                    <a:pt x="5351689" y="4887267"/>
                  </a:cubicBezTo>
                  <a:cubicBezTo>
                    <a:pt x="5364878" y="4836398"/>
                    <a:pt x="5363936" y="4790238"/>
                    <a:pt x="5348863" y="4740310"/>
                  </a:cubicBezTo>
                  <a:cubicBezTo>
                    <a:pt x="5309298" y="4606541"/>
                    <a:pt x="5329081" y="4554730"/>
                    <a:pt x="5445893" y="4478425"/>
                  </a:cubicBezTo>
                  <a:cubicBezTo>
                    <a:pt x="5472270" y="4461468"/>
                    <a:pt x="5500531" y="4446396"/>
                    <a:pt x="5524082" y="4426613"/>
                  </a:cubicBezTo>
                  <a:cubicBezTo>
                    <a:pt x="5573067" y="4386106"/>
                    <a:pt x="5622995" y="4346540"/>
                    <a:pt x="5667270" y="4300381"/>
                  </a:cubicBezTo>
                  <a:cubicBezTo>
                    <a:pt x="5711546" y="4254221"/>
                    <a:pt x="5744517" y="4239149"/>
                    <a:pt x="5804808" y="4267410"/>
                  </a:cubicBezTo>
                  <a:cubicBezTo>
                    <a:pt x="5866982" y="4296613"/>
                    <a:pt x="5925388" y="4296613"/>
                    <a:pt x="5991330" y="4275888"/>
                  </a:cubicBezTo>
                  <a:cubicBezTo>
                    <a:pt x="6098722" y="4241033"/>
                    <a:pt x="6112853" y="4269294"/>
                    <a:pt x="6164664" y="4329584"/>
                  </a:cubicBezTo>
                  <a:cubicBezTo>
                    <a:pt x="6237200" y="4415309"/>
                    <a:pt x="6313505" y="4500092"/>
                    <a:pt x="6395462" y="4575454"/>
                  </a:cubicBezTo>
                  <a:cubicBezTo>
                    <a:pt x="6503796" y="4675310"/>
                    <a:pt x="6624376" y="4761977"/>
                    <a:pt x="6731768" y="4862775"/>
                  </a:cubicBezTo>
                  <a:cubicBezTo>
                    <a:pt x="6782638" y="4909876"/>
                    <a:pt x="6831624" y="4928717"/>
                    <a:pt x="6898508" y="4927774"/>
                  </a:cubicBezTo>
                  <a:cubicBezTo>
                    <a:pt x="6941842" y="4926833"/>
                    <a:pt x="6988001" y="4940963"/>
                    <a:pt x="7027566" y="4958862"/>
                  </a:cubicBezTo>
                  <a:cubicBezTo>
                    <a:pt x="7164161" y="5020094"/>
                    <a:pt x="7270611" y="5121834"/>
                    <a:pt x="7381771" y="5219805"/>
                  </a:cubicBezTo>
                  <a:cubicBezTo>
                    <a:pt x="7453365" y="5282921"/>
                    <a:pt x="7532496" y="5336617"/>
                    <a:pt x="7612569" y="5388429"/>
                  </a:cubicBezTo>
                  <a:cubicBezTo>
                    <a:pt x="7682279" y="5433646"/>
                    <a:pt x="7756700" y="5472270"/>
                    <a:pt x="7795323" y="5552343"/>
                  </a:cubicBezTo>
                  <a:cubicBezTo>
                    <a:pt x="7804744" y="5571183"/>
                    <a:pt x="7821700" y="5588140"/>
                    <a:pt x="7837715" y="5602270"/>
                  </a:cubicBezTo>
                  <a:cubicBezTo>
                    <a:pt x="7864092" y="5626763"/>
                    <a:pt x="7884816" y="5616401"/>
                    <a:pt x="7891411" y="5577777"/>
                  </a:cubicBezTo>
                  <a:cubicBezTo>
                    <a:pt x="7892353" y="5569299"/>
                    <a:pt x="7893295" y="5559879"/>
                    <a:pt x="7892353" y="5550459"/>
                  </a:cubicBezTo>
                  <a:cubicBezTo>
                    <a:pt x="7887642" y="5518429"/>
                    <a:pt x="7903657" y="5506183"/>
                    <a:pt x="7932860" y="5499589"/>
                  </a:cubicBezTo>
                  <a:cubicBezTo>
                    <a:pt x="7993150" y="5487342"/>
                    <a:pt x="8051556" y="5472270"/>
                    <a:pt x="8111846" y="5461907"/>
                  </a:cubicBezTo>
                  <a:cubicBezTo>
                    <a:pt x="8160832" y="5453429"/>
                    <a:pt x="8211702" y="5447777"/>
                    <a:pt x="8260688" y="5446835"/>
                  </a:cubicBezTo>
                  <a:cubicBezTo>
                    <a:pt x="8317210" y="5445893"/>
                    <a:pt x="8388804" y="5388429"/>
                    <a:pt x="8416123" y="5378067"/>
                  </a:cubicBezTo>
                  <a:cubicBezTo>
                    <a:pt x="8487717" y="5350748"/>
                    <a:pt x="8575326" y="5324371"/>
                    <a:pt x="8639384" y="5288574"/>
                  </a:cubicBezTo>
                  <a:cubicBezTo>
                    <a:pt x="8721341" y="5242414"/>
                    <a:pt x="8815545" y="5216979"/>
                    <a:pt x="8906922" y="5187776"/>
                  </a:cubicBezTo>
                  <a:cubicBezTo>
                    <a:pt x="8995473" y="5158573"/>
                    <a:pt x="9083082" y="5121834"/>
                    <a:pt x="9181053" y="5131254"/>
                  </a:cubicBezTo>
                  <a:cubicBezTo>
                    <a:pt x="9214967" y="5134080"/>
                    <a:pt x="9366634" y="5128428"/>
                    <a:pt x="9362866" y="5112413"/>
                  </a:cubicBezTo>
                  <a:cubicBezTo>
                    <a:pt x="9426924" y="5105819"/>
                    <a:pt x="9447649" y="5129370"/>
                    <a:pt x="9504171" y="5119949"/>
                  </a:cubicBezTo>
                  <a:cubicBezTo>
                    <a:pt x="9562577" y="5109587"/>
                    <a:pt x="9620041" y="5091688"/>
                    <a:pt x="9678447" y="5079442"/>
                  </a:cubicBezTo>
                  <a:cubicBezTo>
                    <a:pt x="9786781" y="5056833"/>
                    <a:pt x="9912071" y="5135022"/>
                    <a:pt x="9943158" y="5242414"/>
                  </a:cubicBezTo>
                  <a:cubicBezTo>
                    <a:pt x="9989318" y="5405385"/>
                    <a:pt x="10036420" y="5567415"/>
                    <a:pt x="10084463" y="5729445"/>
                  </a:cubicBezTo>
                  <a:cubicBezTo>
                    <a:pt x="10087290" y="5740749"/>
                    <a:pt x="10098594" y="5752053"/>
                    <a:pt x="10109898" y="5756763"/>
                  </a:cubicBezTo>
                  <a:cubicBezTo>
                    <a:pt x="10115551" y="5758648"/>
                    <a:pt x="10131565" y="5747343"/>
                    <a:pt x="10135333" y="5737923"/>
                  </a:cubicBezTo>
                  <a:cubicBezTo>
                    <a:pt x="10150405" y="5703068"/>
                    <a:pt x="10170188" y="5710604"/>
                    <a:pt x="10189970" y="5730387"/>
                  </a:cubicBezTo>
                  <a:cubicBezTo>
                    <a:pt x="10216348" y="5756763"/>
                    <a:pt x="10239899" y="5786909"/>
                    <a:pt x="10264391" y="5815170"/>
                  </a:cubicBezTo>
                  <a:cubicBezTo>
                    <a:pt x="10324682" y="5884880"/>
                    <a:pt x="10328450" y="5947997"/>
                    <a:pt x="10277580" y="6027127"/>
                  </a:cubicBezTo>
                  <a:cubicBezTo>
                    <a:pt x="10270043" y="6039373"/>
                    <a:pt x="10264391" y="6052562"/>
                    <a:pt x="10257797" y="6064808"/>
                  </a:cubicBezTo>
                  <a:cubicBezTo>
                    <a:pt x="10263449" y="6070461"/>
                    <a:pt x="10263449" y="6069519"/>
                    <a:pt x="10268160" y="6075171"/>
                  </a:cubicBezTo>
                  <a:cubicBezTo>
                    <a:pt x="10331275" y="6045968"/>
                    <a:pt x="10311493" y="5964953"/>
                    <a:pt x="10360479" y="5917851"/>
                  </a:cubicBezTo>
                  <a:cubicBezTo>
                    <a:pt x="10381204" y="5944228"/>
                    <a:pt x="10398161" y="5972489"/>
                    <a:pt x="10420768" y="5994156"/>
                  </a:cubicBezTo>
                  <a:cubicBezTo>
                    <a:pt x="10504610" y="6072345"/>
                    <a:pt x="10582799" y="6152417"/>
                    <a:pt x="10601639" y="6272056"/>
                  </a:cubicBezTo>
                  <a:cubicBezTo>
                    <a:pt x="10602581" y="6276766"/>
                    <a:pt x="10605408" y="6280534"/>
                    <a:pt x="10606350" y="6285244"/>
                  </a:cubicBezTo>
                  <a:cubicBezTo>
                    <a:pt x="10615770" y="6330462"/>
                    <a:pt x="10629900" y="6374737"/>
                    <a:pt x="10632726" y="6419955"/>
                  </a:cubicBezTo>
                  <a:cubicBezTo>
                    <a:pt x="10638379" y="6499086"/>
                    <a:pt x="10636494" y="6579159"/>
                    <a:pt x="10638379" y="6658289"/>
                  </a:cubicBezTo>
                  <a:cubicBezTo>
                    <a:pt x="10638379" y="6662999"/>
                    <a:pt x="10644031" y="6667709"/>
                    <a:pt x="10654393" y="6683724"/>
                  </a:cubicBezTo>
                  <a:cubicBezTo>
                    <a:pt x="10656277" y="6657347"/>
                    <a:pt x="10658161" y="6645101"/>
                    <a:pt x="10657220" y="6631912"/>
                  </a:cubicBezTo>
                  <a:cubicBezTo>
                    <a:pt x="10654393" y="6586695"/>
                    <a:pt x="10643089" y="6540535"/>
                    <a:pt x="10648741" y="6496259"/>
                  </a:cubicBezTo>
                  <a:cubicBezTo>
                    <a:pt x="10665697" y="6374737"/>
                    <a:pt x="10639321" y="6263578"/>
                    <a:pt x="10592219" y="6153360"/>
                  </a:cubicBezTo>
                  <a:cubicBezTo>
                    <a:pt x="10580914" y="6126983"/>
                    <a:pt x="10583741" y="6094954"/>
                    <a:pt x="10578089" y="6059156"/>
                  </a:cubicBezTo>
                  <a:cubicBezTo>
                    <a:pt x="10511205" y="6035606"/>
                    <a:pt x="10457508" y="5979084"/>
                    <a:pt x="10410406" y="5915025"/>
                  </a:cubicBezTo>
                  <a:cubicBezTo>
                    <a:pt x="10397218" y="5897127"/>
                    <a:pt x="10393450" y="5873576"/>
                    <a:pt x="10384972" y="5852851"/>
                  </a:cubicBezTo>
                  <a:cubicBezTo>
                    <a:pt x="10404754" y="5848141"/>
                    <a:pt x="10423595" y="5842489"/>
                    <a:pt x="10443377" y="5837779"/>
                  </a:cubicBezTo>
                  <a:cubicBezTo>
                    <a:pt x="10423595" y="5822706"/>
                    <a:pt x="10399102" y="5817054"/>
                    <a:pt x="10376493" y="5807633"/>
                  </a:cubicBezTo>
                  <a:cubicBezTo>
                    <a:pt x="10351059" y="5797271"/>
                    <a:pt x="10324682" y="5786909"/>
                    <a:pt x="10303014" y="5769952"/>
                  </a:cubicBezTo>
                  <a:cubicBezTo>
                    <a:pt x="10280406" y="5752053"/>
                    <a:pt x="10263449" y="5727561"/>
                    <a:pt x="10243667" y="5705894"/>
                  </a:cubicBezTo>
                  <a:cubicBezTo>
                    <a:pt x="10227652" y="5688938"/>
                    <a:pt x="10201275" y="5672923"/>
                    <a:pt x="10197507" y="5654082"/>
                  </a:cubicBezTo>
                  <a:cubicBezTo>
                    <a:pt x="10186203" y="5590966"/>
                    <a:pt x="10134391" y="5555169"/>
                    <a:pt x="10108014" y="5503357"/>
                  </a:cubicBezTo>
                  <a:cubicBezTo>
                    <a:pt x="10092942" y="5474154"/>
                    <a:pt x="10073159" y="5444951"/>
                    <a:pt x="10069391" y="5413864"/>
                  </a:cubicBezTo>
                  <a:cubicBezTo>
                    <a:pt x="10059029" y="5333791"/>
                    <a:pt x="10056202" y="5251834"/>
                    <a:pt x="10050550" y="5170819"/>
                  </a:cubicBezTo>
                  <a:cubicBezTo>
                    <a:pt x="10048665" y="5138790"/>
                    <a:pt x="10072216" y="5135022"/>
                    <a:pt x="10094825" y="5135022"/>
                  </a:cubicBezTo>
                  <a:cubicBezTo>
                    <a:pt x="10163594" y="5135022"/>
                    <a:pt x="10233305" y="5130312"/>
                    <a:pt x="10301131" y="5139732"/>
                  </a:cubicBezTo>
                  <a:cubicBezTo>
                    <a:pt x="10351059" y="5146326"/>
                    <a:pt x="10410406" y="5160457"/>
                    <a:pt x="10444319" y="5192486"/>
                  </a:cubicBezTo>
                  <a:cubicBezTo>
                    <a:pt x="10508378" y="5254660"/>
                    <a:pt x="10586567" y="5281037"/>
                    <a:pt x="10662872" y="5317776"/>
                  </a:cubicBezTo>
                  <a:cubicBezTo>
                    <a:pt x="10703378" y="5337559"/>
                    <a:pt x="10743886" y="5359226"/>
                    <a:pt x="10782509" y="5382777"/>
                  </a:cubicBezTo>
                  <a:cubicBezTo>
                    <a:pt x="10889901" y="5444951"/>
                    <a:pt x="10994467" y="5510893"/>
                    <a:pt x="11117873" y="5540096"/>
                  </a:cubicBezTo>
                  <a:cubicBezTo>
                    <a:pt x="11144250" y="5546690"/>
                    <a:pt x="11170628" y="5562705"/>
                    <a:pt x="11190410" y="5580604"/>
                  </a:cubicBezTo>
                  <a:cubicBezTo>
                    <a:pt x="11240337" y="5626763"/>
                    <a:pt x="11310048" y="5657850"/>
                    <a:pt x="11321353" y="5736981"/>
                  </a:cubicBezTo>
                  <a:cubicBezTo>
                    <a:pt x="11322295" y="5743575"/>
                    <a:pt x="11329830" y="5750170"/>
                    <a:pt x="11335483" y="5754880"/>
                  </a:cubicBezTo>
                  <a:cubicBezTo>
                    <a:pt x="11423092" y="5833068"/>
                    <a:pt x="11459831" y="5937634"/>
                    <a:pt x="11485266" y="6047852"/>
                  </a:cubicBezTo>
                  <a:cubicBezTo>
                    <a:pt x="11519180" y="6196693"/>
                    <a:pt x="11573817" y="6335172"/>
                    <a:pt x="11669905" y="6454810"/>
                  </a:cubicBezTo>
                  <a:cubicBezTo>
                    <a:pt x="11693456" y="6484013"/>
                    <a:pt x="11718890" y="6511332"/>
                    <a:pt x="11743383" y="6539593"/>
                  </a:cubicBezTo>
                  <a:cubicBezTo>
                    <a:pt x="11747151" y="6535825"/>
                    <a:pt x="11751862" y="6532057"/>
                    <a:pt x="11755630" y="6528289"/>
                  </a:cubicBezTo>
                  <a:cubicBezTo>
                    <a:pt x="11743383" y="6513216"/>
                    <a:pt x="11732079" y="6497202"/>
                    <a:pt x="11719832" y="6483071"/>
                  </a:cubicBezTo>
                  <a:cubicBezTo>
                    <a:pt x="11594542" y="6328578"/>
                    <a:pt x="11497513" y="6162780"/>
                    <a:pt x="11514470" y="5954590"/>
                  </a:cubicBezTo>
                  <a:cubicBezTo>
                    <a:pt x="11516353" y="5932924"/>
                    <a:pt x="11525774" y="5912199"/>
                    <a:pt x="11531426" y="5891475"/>
                  </a:cubicBezTo>
                  <a:cubicBezTo>
                    <a:pt x="11554976" y="5898068"/>
                    <a:pt x="11583237" y="5898068"/>
                    <a:pt x="11600194" y="5912199"/>
                  </a:cubicBezTo>
                  <a:cubicBezTo>
                    <a:pt x="11651064" y="5955533"/>
                    <a:pt x="11707586" y="5996040"/>
                    <a:pt x="11715122" y="6071403"/>
                  </a:cubicBezTo>
                  <a:cubicBezTo>
                    <a:pt x="11716064" y="6077055"/>
                    <a:pt x="11722659" y="6082707"/>
                    <a:pt x="11726427" y="6088359"/>
                  </a:cubicBezTo>
                  <a:cubicBezTo>
                    <a:pt x="11730194" y="6087417"/>
                    <a:pt x="11733963" y="6086475"/>
                    <a:pt x="11736789" y="6086475"/>
                  </a:cubicBezTo>
                  <a:cubicBezTo>
                    <a:pt x="11736789" y="6057272"/>
                    <a:pt x="11736789" y="6029011"/>
                    <a:pt x="11736789" y="5997924"/>
                  </a:cubicBezTo>
                  <a:cubicBezTo>
                    <a:pt x="11721717" y="5981910"/>
                    <a:pt x="11703818" y="5963069"/>
                    <a:pt x="11683093" y="5940460"/>
                  </a:cubicBezTo>
                  <a:cubicBezTo>
                    <a:pt x="11703818" y="5931982"/>
                    <a:pt x="11715122" y="5927272"/>
                    <a:pt x="11731137" y="5920677"/>
                  </a:cubicBezTo>
                  <a:cubicBezTo>
                    <a:pt x="11700050" y="5909373"/>
                    <a:pt x="11674615" y="5899953"/>
                    <a:pt x="11649180" y="5890532"/>
                  </a:cubicBezTo>
                  <a:cubicBezTo>
                    <a:pt x="11671789" y="5834010"/>
                    <a:pt x="11717949" y="5809518"/>
                    <a:pt x="11792369" y="5810459"/>
                  </a:cubicBezTo>
                  <a:close/>
                  <a:moveTo>
                    <a:pt x="8390688" y="1458267"/>
                  </a:moveTo>
                  <a:cubicBezTo>
                    <a:pt x="8483007" y="1471456"/>
                    <a:pt x="8575326" y="1485586"/>
                    <a:pt x="8667645" y="1498775"/>
                  </a:cubicBezTo>
                  <a:cubicBezTo>
                    <a:pt x="8663878" y="1529862"/>
                    <a:pt x="8627138" y="1560007"/>
                    <a:pt x="8586631" y="1551528"/>
                  </a:cubicBezTo>
                  <a:cubicBezTo>
                    <a:pt x="8530109" y="1540224"/>
                    <a:pt x="8475471" y="1523267"/>
                    <a:pt x="8420833" y="1504427"/>
                  </a:cubicBezTo>
                  <a:cubicBezTo>
                    <a:pt x="8406703" y="1499717"/>
                    <a:pt x="8396340" y="1480876"/>
                    <a:pt x="8385036" y="1468629"/>
                  </a:cubicBezTo>
                  <a:cubicBezTo>
                    <a:pt x="8386920" y="1465803"/>
                    <a:pt x="8388804" y="1462035"/>
                    <a:pt x="8390688" y="1458267"/>
                  </a:cubicBezTo>
                  <a:close/>
                  <a:moveTo>
                    <a:pt x="5559879" y="1897254"/>
                  </a:moveTo>
                  <a:cubicBezTo>
                    <a:pt x="5628647" y="1945298"/>
                    <a:pt x="5596618" y="2008414"/>
                    <a:pt x="5604155" y="2061168"/>
                  </a:cubicBezTo>
                  <a:cubicBezTo>
                    <a:pt x="5598502" y="2062110"/>
                    <a:pt x="5592850" y="2063994"/>
                    <a:pt x="5587198" y="2064936"/>
                  </a:cubicBezTo>
                  <a:cubicBezTo>
                    <a:pt x="5577777" y="2012183"/>
                    <a:pt x="5569299" y="1959429"/>
                    <a:pt x="5559879" y="1897254"/>
                  </a:cubicBezTo>
                  <a:close/>
                  <a:moveTo>
                    <a:pt x="4650817" y="3115303"/>
                  </a:moveTo>
                  <a:cubicBezTo>
                    <a:pt x="4672484" y="3043709"/>
                    <a:pt x="4705455" y="2974940"/>
                    <a:pt x="4727122" y="2903346"/>
                  </a:cubicBezTo>
                  <a:cubicBezTo>
                    <a:pt x="4744078" y="2850592"/>
                    <a:pt x="4750672" y="2794070"/>
                    <a:pt x="4762919" y="2739432"/>
                  </a:cubicBezTo>
                  <a:cubicBezTo>
                    <a:pt x="4760093" y="2738490"/>
                    <a:pt x="4757267" y="2738490"/>
                    <a:pt x="4754441" y="2737548"/>
                  </a:cubicBezTo>
                  <a:cubicBezTo>
                    <a:pt x="4754441" y="2730012"/>
                    <a:pt x="4754441" y="2721533"/>
                    <a:pt x="4754441" y="2713997"/>
                  </a:cubicBezTo>
                  <a:cubicBezTo>
                    <a:pt x="4755383" y="2661243"/>
                    <a:pt x="4747847" y="2598127"/>
                    <a:pt x="4799658" y="2568924"/>
                  </a:cubicBezTo>
                  <a:cubicBezTo>
                    <a:pt x="4873137" y="2527474"/>
                    <a:pt x="4952268" y="2486025"/>
                    <a:pt x="5043645" y="2532185"/>
                  </a:cubicBezTo>
                  <a:cubicBezTo>
                    <a:pt x="5092630" y="2556678"/>
                    <a:pt x="5144442" y="2575518"/>
                    <a:pt x="5195312" y="2595301"/>
                  </a:cubicBezTo>
                  <a:cubicBezTo>
                    <a:pt x="5248066" y="2616026"/>
                    <a:pt x="5274443" y="2677258"/>
                    <a:pt x="5244298" y="2725301"/>
                  </a:cubicBezTo>
                  <a:cubicBezTo>
                    <a:pt x="5209443" y="2781823"/>
                    <a:pt x="5192486" y="2850592"/>
                    <a:pt x="5127486" y="2885447"/>
                  </a:cubicBezTo>
                  <a:cubicBezTo>
                    <a:pt x="5116181" y="2892041"/>
                    <a:pt x="5108645" y="2909940"/>
                    <a:pt x="5102993" y="2924070"/>
                  </a:cubicBezTo>
                  <a:cubicBezTo>
                    <a:pt x="5061543" y="3026752"/>
                    <a:pt x="4989949" y="3084216"/>
                    <a:pt x="4875963" y="3099289"/>
                  </a:cubicBezTo>
                  <a:cubicBezTo>
                    <a:pt x="4822267" y="3105883"/>
                    <a:pt x="4773282" y="3147332"/>
                    <a:pt x="4720528" y="3170883"/>
                  </a:cubicBezTo>
                  <a:cubicBezTo>
                    <a:pt x="4702629" y="3179361"/>
                    <a:pt x="4681904" y="3181246"/>
                    <a:pt x="4662121" y="3185956"/>
                  </a:cubicBezTo>
                  <a:cubicBezTo>
                    <a:pt x="4657411" y="3163347"/>
                    <a:pt x="4644223" y="3136970"/>
                    <a:pt x="4650817" y="3115303"/>
                  </a:cubicBezTo>
                  <a:close/>
                  <a:moveTo>
                    <a:pt x="3008853" y="5718140"/>
                  </a:moveTo>
                  <a:cubicBezTo>
                    <a:pt x="3088926" y="5737923"/>
                    <a:pt x="3169941" y="5757706"/>
                    <a:pt x="3249072" y="5781257"/>
                  </a:cubicBezTo>
                  <a:cubicBezTo>
                    <a:pt x="3341391" y="5809518"/>
                    <a:pt x="3433710" y="5840605"/>
                    <a:pt x="3525088" y="5872634"/>
                  </a:cubicBezTo>
                  <a:cubicBezTo>
                    <a:pt x="3572189" y="5888648"/>
                    <a:pt x="3600450" y="5923503"/>
                    <a:pt x="3618349" y="5971547"/>
                  </a:cubicBezTo>
                  <a:cubicBezTo>
                    <a:pt x="3631537" y="6007345"/>
                    <a:pt x="3652262" y="6041258"/>
                    <a:pt x="3673929" y="6074229"/>
                  </a:cubicBezTo>
                  <a:cubicBezTo>
                    <a:pt x="3695595" y="6106258"/>
                    <a:pt x="3693712" y="6127925"/>
                    <a:pt x="3656972" y="6144881"/>
                  </a:cubicBezTo>
                  <a:cubicBezTo>
                    <a:pt x="3577841" y="6181621"/>
                    <a:pt x="3495885" y="6185388"/>
                    <a:pt x="3415812" y="6151476"/>
                  </a:cubicBezTo>
                  <a:cubicBezTo>
                    <a:pt x="3295231" y="6100606"/>
                    <a:pt x="3182187" y="6029953"/>
                    <a:pt x="3049361" y="6010171"/>
                  </a:cubicBezTo>
                  <a:cubicBezTo>
                    <a:pt x="3013564" y="6004519"/>
                    <a:pt x="2994723" y="5980025"/>
                    <a:pt x="2987187" y="5942344"/>
                  </a:cubicBezTo>
                  <a:cubicBezTo>
                    <a:pt x="2971172" y="5866040"/>
                    <a:pt x="2951389" y="5790677"/>
                    <a:pt x="2930665" y="5704952"/>
                  </a:cubicBezTo>
                  <a:cubicBezTo>
                    <a:pt x="2961752" y="5709662"/>
                    <a:pt x="2986245" y="5712488"/>
                    <a:pt x="3008853" y="5718140"/>
                  </a:cubicBezTo>
                  <a:close/>
                  <a:moveTo>
                    <a:pt x="2031023" y="5148210"/>
                  </a:moveTo>
                  <a:cubicBezTo>
                    <a:pt x="2074357" y="5141616"/>
                    <a:pt x="2117690" y="5131254"/>
                    <a:pt x="2160082" y="5129370"/>
                  </a:cubicBezTo>
                  <a:cubicBezTo>
                    <a:pt x="2230734" y="5126544"/>
                    <a:pt x="2301387" y="5126544"/>
                    <a:pt x="2371097" y="5132196"/>
                  </a:cubicBezTo>
                  <a:cubicBezTo>
                    <a:pt x="2450228" y="5138790"/>
                    <a:pt x="2462474" y="5165167"/>
                    <a:pt x="2426677" y="5237704"/>
                  </a:cubicBezTo>
                  <a:cubicBezTo>
                    <a:pt x="2502982" y="5321545"/>
                    <a:pt x="2573634" y="5409154"/>
                    <a:pt x="2583055" y="5530676"/>
                  </a:cubicBezTo>
                  <a:cubicBezTo>
                    <a:pt x="2341894" y="5535386"/>
                    <a:pt x="2081893" y="5299877"/>
                    <a:pt x="2031023" y="5148210"/>
                  </a:cubicBezTo>
                  <a:close/>
                  <a:moveTo>
                    <a:pt x="2780882" y="5510893"/>
                  </a:moveTo>
                  <a:cubicBezTo>
                    <a:pt x="2790302" y="5552343"/>
                    <a:pt x="2778055" y="5567415"/>
                    <a:pt x="2736606" y="5565531"/>
                  </a:cubicBezTo>
                  <a:cubicBezTo>
                    <a:pt x="2668779" y="5562705"/>
                    <a:pt x="2664069" y="5554226"/>
                    <a:pt x="2637692" y="5490168"/>
                  </a:cubicBezTo>
                  <a:cubicBezTo>
                    <a:pt x="2615084" y="5435530"/>
                    <a:pt x="2581171" y="5385603"/>
                    <a:pt x="2555736" y="5331907"/>
                  </a:cubicBezTo>
                  <a:cubicBezTo>
                    <a:pt x="2535953" y="5288574"/>
                    <a:pt x="2520880" y="5242414"/>
                    <a:pt x="2504866" y="5197196"/>
                  </a:cubicBezTo>
                  <a:cubicBezTo>
                    <a:pt x="2502040" y="5188718"/>
                    <a:pt x="2507692" y="5176471"/>
                    <a:pt x="2510518" y="5158573"/>
                  </a:cubicBezTo>
                  <a:cubicBezTo>
                    <a:pt x="2528417" y="5167051"/>
                    <a:pt x="2541605" y="5169877"/>
                    <a:pt x="2551025" y="5177413"/>
                  </a:cubicBezTo>
                  <a:cubicBezTo>
                    <a:pt x="2656533" y="5267849"/>
                    <a:pt x="2747910" y="5369588"/>
                    <a:pt x="2780882" y="5510893"/>
                  </a:cubicBezTo>
                  <a:close/>
                  <a:moveTo>
                    <a:pt x="4089365" y="4403062"/>
                  </a:moveTo>
                  <a:cubicBezTo>
                    <a:pt x="4129873" y="4307917"/>
                    <a:pt x="4188279" y="4225960"/>
                    <a:pt x="4260815" y="4152481"/>
                  </a:cubicBezTo>
                  <a:cubicBezTo>
                    <a:pt x="4321106" y="4091249"/>
                    <a:pt x="4371033" y="4024365"/>
                    <a:pt x="4395526" y="3940524"/>
                  </a:cubicBezTo>
                  <a:cubicBezTo>
                    <a:pt x="4398352" y="3931104"/>
                    <a:pt x="4413425" y="3920741"/>
                    <a:pt x="4423787" y="3919799"/>
                  </a:cubicBezTo>
                  <a:cubicBezTo>
                    <a:pt x="4483135" y="3915089"/>
                    <a:pt x="4542483" y="3913205"/>
                    <a:pt x="4601831" y="3910379"/>
                  </a:cubicBezTo>
                  <a:cubicBezTo>
                    <a:pt x="4608426" y="3910379"/>
                    <a:pt x="4615020" y="3907553"/>
                    <a:pt x="4620672" y="3909437"/>
                  </a:cubicBezTo>
                  <a:cubicBezTo>
                    <a:pt x="4644223" y="3916031"/>
                    <a:pt x="4667774" y="3924510"/>
                    <a:pt x="4690382" y="3932046"/>
                  </a:cubicBezTo>
                  <a:cubicBezTo>
                    <a:pt x="4682846" y="3954654"/>
                    <a:pt x="4679078" y="3980089"/>
                    <a:pt x="4667774" y="3999872"/>
                  </a:cubicBezTo>
                  <a:cubicBezTo>
                    <a:pt x="4576396" y="4153423"/>
                    <a:pt x="4461469" y="4287192"/>
                    <a:pt x="4326758" y="4404004"/>
                  </a:cubicBezTo>
                  <a:cubicBezTo>
                    <a:pt x="4275888" y="4448280"/>
                    <a:pt x="4220308" y="4486903"/>
                    <a:pt x="4164728" y="4495382"/>
                  </a:cubicBezTo>
                  <a:cubicBezTo>
                    <a:pt x="4085597" y="4493498"/>
                    <a:pt x="4064872" y="4460526"/>
                    <a:pt x="4089365" y="4403062"/>
                  </a:cubicBezTo>
                  <a:close/>
                  <a:moveTo>
                    <a:pt x="5503357" y="4180742"/>
                  </a:moveTo>
                  <a:cubicBezTo>
                    <a:pt x="5437415" y="4227844"/>
                    <a:pt x="5362994" y="4266468"/>
                    <a:pt x="5308356" y="4323932"/>
                  </a:cubicBezTo>
                  <a:cubicBezTo>
                    <a:pt x="5135022" y="4502918"/>
                    <a:pt x="4921181" y="4603715"/>
                    <a:pt x="4685672" y="4666832"/>
                  </a:cubicBezTo>
                  <a:cubicBezTo>
                    <a:pt x="4640455" y="4679078"/>
                    <a:pt x="4593353" y="4681904"/>
                    <a:pt x="4547194" y="4688498"/>
                  </a:cubicBezTo>
                  <a:cubicBezTo>
                    <a:pt x="4457700" y="4684730"/>
                    <a:pt x="4375743" y="4663063"/>
                    <a:pt x="4305091" y="4605599"/>
                  </a:cubicBezTo>
                  <a:cubicBezTo>
                    <a:pt x="4275888" y="4582049"/>
                    <a:pt x="4272120" y="4559440"/>
                    <a:pt x="4300381" y="4532121"/>
                  </a:cubicBezTo>
                  <a:cubicBezTo>
                    <a:pt x="4469005" y="4369149"/>
                    <a:pt x="4607484" y="4184511"/>
                    <a:pt x="4714875" y="3976321"/>
                  </a:cubicBezTo>
                  <a:cubicBezTo>
                    <a:pt x="4733716" y="3939582"/>
                    <a:pt x="4752557" y="3930162"/>
                    <a:pt x="4798716" y="3939582"/>
                  </a:cubicBezTo>
                  <a:cubicBezTo>
                    <a:pt x="4908934" y="3962191"/>
                    <a:pt x="5021036" y="3973495"/>
                    <a:pt x="5133138" y="3983857"/>
                  </a:cubicBezTo>
                  <a:cubicBezTo>
                    <a:pt x="5268791" y="3996104"/>
                    <a:pt x="5401618" y="4015887"/>
                    <a:pt x="5511835" y="4105380"/>
                  </a:cubicBezTo>
                  <a:cubicBezTo>
                    <a:pt x="5526908" y="4117626"/>
                    <a:pt x="5536328" y="4135525"/>
                    <a:pt x="5547633" y="4150597"/>
                  </a:cubicBezTo>
                  <a:cubicBezTo>
                    <a:pt x="5532560" y="4160960"/>
                    <a:pt x="5517488" y="4170380"/>
                    <a:pt x="5503357" y="4180742"/>
                  </a:cubicBezTo>
                  <a:close/>
                  <a:moveTo>
                    <a:pt x="6126983" y="4074293"/>
                  </a:moveTo>
                  <a:cubicBezTo>
                    <a:pt x="6036548" y="4030017"/>
                    <a:pt x="5947054" y="4052626"/>
                    <a:pt x="5857561" y="4083713"/>
                  </a:cubicBezTo>
                  <a:cubicBezTo>
                    <a:pt x="5842489" y="4089365"/>
                    <a:pt x="5821764" y="4088423"/>
                    <a:pt x="5805749" y="4082771"/>
                  </a:cubicBezTo>
                  <a:cubicBezTo>
                    <a:pt x="5750170" y="4062988"/>
                    <a:pt x="5694590" y="4042264"/>
                    <a:pt x="5641836" y="4015887"/>
                  </a:cubicBezTo>
                  <a:cubicBezTo>
                    <a:pt x="5609807" y="3999872"/>
                    <a:pt x="5582488" y="3975379"/>
                    <a:pt x="5554227" y="3953713"/>
                  </a:cubicBezTo>
                  <a:cubicBezTo>
                    <a:pt x="5523140" y="3930162"/>
                    <a:pt x="5494879" y="3902843"/>
                    <a:pt x="5461907" y="3882118"/>
                  </a:cubicBezTo>
                  <a:cubicBezTo>
                    <a:pt x="5438357" y="3867045"/>
                    <a:pt x="5438357" y="3852915"/>
                    <a:pt x="5449661" y="3832190"/>
                  </a:cubicBezTo>
                  <a:cubicBezTo>
                    <a:pt x="5547633" y="3654146"/>
                    <a:pt x="5698358" y="3561827"/>
                    <a:pt x="5899011" y="3552407"/>
                  </a:cubicBezTo>
                  <a:cubicBezTo>
                    <a:pt x="6091185" y="3559943"/>
                    <a:pt x="6247563" y="3640015"/>
                    <a:pt x="6380390" y="3770016"/>
                  </a:cubicBezTo>
                  <a:cubicBezTo>
                    <a:pt x="6407709" y="3796393"/>
                    <a:pt x="6412419" y="3825596"/>
                    <a:pt x="6386042" y="3856683"/>
                  </a:cubicBezTo>
                  <a:cubicBezTo>
                    <a:pt x="6330462" y="3922625"/>
                    <a:pt x="6276766" y="3989510"/>
                    <a:pt x="6221186" y="4054510"/>
                  </a:cubicBezTo>
                  <a:cubicBezTo>
                    <a:pt x="6196693" y="4084655"/>
                    <a:pt x="6166548" y="4094075"/>
                    <a:pt x="6126983" y="4074293"/>
                  </a:cubicBezTo>
                  <a:close/>
                  <a:moveTo>
                    <a:pt x="11182873" y="5449661"/>
                  </a:moveTo>
                  <a:cubicBezTo>
                    <a:pt x="11176280" y="5461907"/>
                    <a:pt x="11152729" y="5466617"/>
                    <a:pt x="11140482" y="5472270"/>
                  </a:cubicBezTo>
                  <a:cubicBezTo>
                    <a:pt x="11088670" y="5459081"/>
                    <a:pt x="11042510" y="5449661"/>
                    <a:pt x="10998235" y="5434589"/>
                  </a:cubicBezTo>
                  <a:cubicBezTo>
                    <a:pt x="10856930" y="5386545"/>
                    <a:pt x="10736350" y="5308356"/>
                    <a:pt x="10644031" y="5190602"/>
                  </a:cubicBezTo>
                  <a:cubicBezTo>
                    <a:pt x="10620480" y="5160457"/>
                    <a:pt x="10627074" y="5134080"/>
                    <a:pt x="10663813" y="5127486"/>
                  </a:cubicBezTo>
                  <a:cubicBezTo>
                    <a:pt x="10692074" y="5122775"/>
                    <a:pt x="10727872" y="5125601"/>
                    <a:pt x="10752365" y="5138790"/>
                  </a:cubicBezTo>
                  <a:cubicBezTo>
                    <a:pt x="10855988" y="5194370"/>
                    <a:pt x="10957727" y="5253718"/>
                    <a:pt x="11057584" y="5314950"/>
                  </a:cubicBezTo>
                  <a:cubicBezTo>
                    <a:pt x="11097149" y="5339443"/>
                    <a:pt x="11132946" y="5370530"/>
                    <a:pt x="11166859" y="5402559"/>
                  </a:cubicBezTo>
                  <a:cubicBezTo>
                    <a:pt x="11177221" y="5412921"/>
                    <a:pt x="11188525" y="5439299"/>
                    <a:pt x="11182873" y="5449661"/>
                  </a:cubicBezTo>
                  <a:close/>
                </a:path>
              </a:pathLst>
            </a:custGeom>
            <a:grpFill/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2BE5668E-6725-4F1A-8267-D180A7237306}"/>
              </a:ext>
            </a:extLst>
          </p:cNvPr>
          <p:cNvSpPr txBox="1"/>
          <p:nvPr/>
        </p:nvSpPr>
        <p:spPr>
          <a:xfrm>
            <a:off x="131567" y="2524815"/>
            <a:ext cx="9215642" cy="65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  <a:tabLst>
                <a:tab pos="450215" algn="l"/>
                <a:tab pos="540385" algn="l"/>
                <a:tab pos="900430" algn="l"/>
                <a:tab pos="1170305" algn="l"/>
                <a:tab pos="1260475" algn="l"/>
              </a:tabLst>
            </a:pPr>
            <a:r>
              <a:rPr lang="th-TH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มติที่ประชุม </a:t>
            </a: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th-TH" sz="1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ที่ประชุมมีมติรับทราบข้อมูลเกี่ยวกับการดำเนินการของหน่วยงาน เพื่อ</a:t>
            </a:r>
            <a:r>
              <a:rPr lang="th-TH" sz="17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การแก้ไขปัญหาหมอกควันและมลพิษภาคเหนือจากฝุ่นละออง</a:t>
            </a:r>
            <a:br>
              <a:rPr lang="th-TH" sz="17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ขนาดไม่เกิน ๒.๕ ไมครอน (</a:t>
            </a:r>
            <a:r>
              <a:rPr lang="en-US" sz="17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PM</a:t>
            </a:r>
            <a:r>
              <a:rPr lang="th-TH" sz="1700" baseline="-25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2.5</a:t>
            </a:r>
            <a:r>
              <a:rPr lang="th-TH" sz="17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ดังนี้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3BE7F68-FA5B-4A68-ACEF-6E03441DD27A}"/>
              </a:ext>
            </a:extLst>
          </p:cNvPr>
          <p:cNvSpPr txBox="1"/>
          <p:nvPr/>
        </p:nvSpPr>
        <p:spPr>
          <a:xfrm>
            <a:off x="6074328" y="3248509"/>
            <a:ext cx="3290757" cy="1400383"/>
          </a:xfrm>
          <a:prstGeom prst="rect">
            <a:avLst/>
          </a:prstGeom>
          <a:solidFill>
            <a:srgbClr val="9DC3E6"/>
          </a:solidFill>
        </p:spPr>
        <p:txBody>
          <a:bodyPr wrap="square" rtlCol="0">
            <a:spAutoFit/>
          </a:bodyPr>
          <a:lstStyle/>
          <a:p>
            <a:pPr algn="thaiDist">
              <a:tabLst>
                <a:tab pos="450215" algn="l"/>
                <a:tab pos="540385" algn="l"/>
                <a:tab pos="900430" algn="l"/>
                <a:tab pos="1170305" algn="l"/>
                <a:tab pos="1260475" algn="l"/>
              </a:tabLst>
            </a:pPr>
            <a:r>
              <a:rPr lang="th-TH" sz="17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th-TH" sz="17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๑)</a:t>
            </a:r>
            <a:r>
              <a:rPr lang="th-TH" sz="1700" b="1" dirty="0"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7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กรมส่งเสริมการเกษตร </a:t>
            </a:r>
            <a:endParaRPr lang="th-TH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tabLst>
                <a:tab pos="450215" algn="l"/>
                <a:tab pos="540385" algn="l"/>
                <a:tab pos="900430" algn="l"/>
                <a:tab pos="1170305" algn="l"/>
                <a:tab pos="1260475" algn="l"/>
              </a:tabLst>
            </a:pPr>
            <a:r>
              <a:rPr lang="th-TH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เร่งรัดดำเนินการเพื่อลดพื้นที่การเผาและลดปัญหาหมอกควันใน ๓ โครงการ ทั้งลดการปลูกข้าวโพด</a:t>
            </a:r>
            <a:br>
              <a:rPr lang="th-TH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ในพื้นที่ป่า การหยุดเผาในพื้นที่เกษตร และสร้างมูลค่าจากไร่นาสู่สิ่งแวดล้อมอย่างยั่งยืน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5D8D9DE-4B91-4D44-83F1-7768E494A247}"/>
              </a:ext>
            </a:extLst>
          </p:cNvPr>
          <p:cNvSpPr txBox="1"/>
          <p:nvPr/>
        </p:nvSpPr>
        <p:spPr>
          <a:xfrm>
            <a:off x="6080471" y="4761760"/>
            <a:ext cx="3249662" cy="1661993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pPr algn="thaiDist">
              <a:tabLst>
                <a:tab pos="450215" algn="l"/>
                <a:tab pos="540385" algn="l"/>
                <a:tab pos="900430" algn="l"/>
                <a:tab pos="1170305" algn="l"/>
                <a:tab pos="1260475" algn="l"/>
              </a:tabLst>
            </a:pPr>
            <a:r>
              <a:rPr lang="th-TH" sz="17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th-TH" sz="17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๒)</a:t>
            </a:r>
            <a:r>
              <a:rPr lang="th-TH" sz="1700" b="1" dirty="0">
                <a:solidFill>
                  <a:srgbClr val="0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7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กรมพัฒนาที่ดิน</a:t>
            </a:r>
          </a:p>
          <a:p>
            <a:pPr algn="thaiDist">
              <a:tabLst>
                <a:tab pos="450215" algn="l"/>
                <a:tab pos="540385" algn="l"/>
                <a:tab pos="900430" algn="l"/>
                <a:tab pos="1170305" algn="l"/>
                <a:tab pos="1260475" algn="l"/>
              </a:tabLst>
            </a:pPr>
            <a:r>
              <a:rPr lang="th-TH" sz="1700" dirty="0">
                <a:solidFill>
                  <a:srgbClr val="0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ดำเนินการส่งเสริมให้เกษตรกรลด ละ เลิก การเผาวัสดุทางการเกษตร มีมาตรการในการเฝ้าระวัง ติดตามสถานการณ์การเกิดไฟป่า การเผาวัสดุทางการเกษตร</a:t>
            </a:r>
            <a:br>
              <a:rPr lang="th-TH" sz="1700" dirty="0">
                <a:solidFill>
                  <a:srgbClr val="0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dirty="0">
                <a:solidFill>
                  <a:srgbClr val="0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ในพื้นที่ขนาดใหญ่ การส่งเสริมการไถกลบเศษวัสดุ</a:t>
            </a:r>
            <a:br>
              <a:rPr lang="th-TH" sz="1700" dirty="0">
                <a:solidFill>
                  <a:srgbClr val="0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dirty="0">
                <a:solidFill>
                  <a:srgbClr val="0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แก่เกษตรกร และถ่ายทอดองค์ความรู้การไม่เผาในพื้นที่</a:t>
            </a:r>
            <a:endParaRPr lang="th-TH" sz="1700" dirty="0">
              <a:solidFill>
                <a:srgbClr val="000000"/>
              </a:solidFill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1AE0314-7DE3-4256-859D-8682AB203275}"/>
              </a:ext>
            </a:extLst>
          </p:cNvPr>
          <p:cNvSpPr txBox="1"/>
          <p:nvPr/>
        </p:nvSpPr>
        <p:spPr>
          <a:xfrm>
            <a:off x="264102" y="4763210"/>
            <a:ext cx="3232730" cy="1400383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spAutoFit/>
          </a:bodyPr>
          <a:lstStyle/>
          <a:p>
            <a:pPr algn="thaiDist">
              <a:tabLst>
                <a:tab pos="450215" algn="l"/>
                <a:tab pos="540385" algn="l"/>
                <a:tab pos="900430" algn="l"/>
                <a:tab pos="1170305" algn="l"/>
                <a:tab pos="1260475" algn="l"/>
              </a:tabLst>
            </a:pPr>
            <a:r>
              <a:rPr lang="th-TH" sz="17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th-TH" sz="17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๓) </a:t>
            </a:r>
            <a:r>
              <a:rPr lang="th-TH" sz="17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กรมวิชาการเกษตร </a:t>
            </a:r>
          </a:p>
          <a:p>
            <a:pPr algn="thaiDist">
              <a:spcAft>
                <a:spcPts val="800"/>
              </a:spcAft>
              <a:tabLst>
                <a:tab pos="450215" algn="l"/>
                <a:tab pos="540385" algn="l"/>
                <a:tab pos="900430" algn="l"/>
                <a:tab pos="1170305" algn="l"/>
                <a:tab pos="1260475" algn="l"/>
              </a:tabLst>
            </a:pPr>
            <a:r>
              <a:rPr lang="th-TH" sz="17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ดำเนินการแก้ไขปัญหาการเผาใบอ้อยและเศษซากอ้อยของ</a:t>
            </a:r>
            <a:r>
              <a:rPr lang="th-TH" sz="1700" spc="-7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เกษตรกร โดยแบ่งออกเป็น </a:t>
            </a:r>
            <a:r>
              <a:rPr lang="th-TH" sz="1700" spc="-7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๓</a:t>
            </a:r>
            <a:r>
              <a:rPr lang="th-TH" sz="1700" spc="-7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ลักษณะ ได้แก่</a:t>
            </a:r>
            <a:br>
              <a:rPr lang="th-TH" sz="1700" spc="-7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spc="-7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1700" spc="-7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เผา</a:t>
            </a:r>
            <a:r>
              <a:rPr lang="th-TH" sz="1700" spc="-4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ใบอ้อยก่อนการ</a:t>
            </a:r>
            <a:r>
              <a:rPr lang="th-TH" sz="1700" spc="-4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เก็บเกี่ยว</a:t>
            </a:r>
            <a:r>
              <a:rPr lang="th-TH" sz="1700" b="1" spc="-40">
                <a:solidFill>
                  <a:srgbClr val="FFFF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700" spc="-4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1700" spc="-4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เผา</a:t>
            </a:r>
            <a:r>
              <a:rPr lang="th-TH" sz="170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ใบอ้อย</a:t>
            </a:r>
            <a:r>
              <a:rPr lang="th-TH" sz="1700" spc="-7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หลัง</a:t>
            </a:r>
            <a:br>
              <a:rPr lang="th-TH" sz="1700" spc="-7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spc="-7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1700" spc="-7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เก็บ</a:t>
            </a:r>
            <a:r>
              <a:rPr lang="th-TH" sz="1700" spc="-7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เกี่ยว</a:t>
            </a:r>
            <a:r>
              <a:rPr lang="th-TH" sz="1700" b="1" spc="-70">
                <a:solidFill>
                  <a:srgbClr val="FFFF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700" spc="-7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1700" spc="-7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เผาใบอ้อยก่อนการเตรียมดินปลูกอ้อย</a:t>
            </a:r>
            <a:endParaRPr lang="th-TH" sz="1800" b="1" spc="-70" dirty="0">
              <a:solidFill>
                <a:srgbClr val="FFFFFF"/>
              </a:solidFill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B0D16A1-31EC-4898-B298-FEA14827DFDC}"/>
              </a:ext>
            </a:extLst>
          </p:cNvPr>
          <p:cNvSpPr txBox="1"/>
          <p:nvPr/>
        </p:nvSpPr>
        <p:spPr>
          <a:xfrm>
            <a:off x="276357" y="3251550"/>
            <a:ext cx="3226352" cy="1400383"/>
          </a:xfrm>
          <a:prstGeom prst="rect">
            <a:avLst/>
          </a:prstGeom>
          <a:solidFill>
            <a:srgbClr val="45C1A4"/>
          </a:solidFill>
        </p:spPr>
        <p:txBody>
          <a:bodyPr wrap="square" rtlCol="0">
            <a:spAutoFit/>
          </a:bodyPr>
          <a:lstStyle/>
          <a:p>
            <a:pPr algn="thaiDist">
              <a:tabLst>
                <a:tab pos="450215" algn="l"/>
                <a:tab pos="540385" algn="l"/>
                <a:tab pos="900430" algn="l"/>
                <a:tab pos="1170305" algn="l"/>
                <a:tab pos="1260475" algn="l"/>
              </a:tabLst>
            </a:pPr>
            <a:r>
              <a:rPr lang="th-TH" sz="17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(๔) คณะกรรมการอ้อยและน้ำตาลทราย</a:t>
            </a:r>
          </a:p>
          <a:p>
            <a:pPr algn="thaiDist">
              <a:spcAft>
                <a:spcPts val="800"/>
              </a:spcAft>
              <a:tabLst>
                <a:tab pos="450215" algn="l"/>
                <a:tab pos="540385" algn="l"/>
                <a:tab pos="900430" algn="l"/>
                <a:tab pos="1170305" algn="l"/>
                <a:tab pos="1260475" algn="l"/>
              </a:tabLst>
            </a:pPr>
            <a:r>
              <a:rPr lang="th-TH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ดำเนินมาตรการต่าง ๆ เช่น หักเงินชาวไร่อ้อยที่ตัดอ้อย</a:t>
            </a:r>
            <a:r>
              <a:rPr lang="th-TH" sz="1700" spc="-4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ตันละ ๓๐ บาท กำหนดโทษปรับโรงงานที่รับอ้อยไฟไหม้</a:t>
            </a:r>
            <a:r>
              <a:rPr lang="th-TH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เกินเกณฑ์กว่าที่กำหนด และส่งเสริมการรับซื้อใบอ้อย เพื่อเพิ่มรายได้และลดการเผาใบอ้อยหลังตัด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47CE658-AA60-477F-9EE5-DEBE5C02F9C1}"/>
              </a:ext>
            </a:extLst>
          </p:cNvPr>
          <p:cNvSpPr txBox="1"/>
          <p:nvPr/>
        </p:nvSpPr>
        <p:spPr>
          <a:xfrm>
            <a:off x="1" y="1869028"/>
            <a:ext cx="9601199" cy="65223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  <a:tabLst>
                <a:tab pos="517525" algn="l"/>
                <a:tab pos="539750" algn="l"/>
                <a:tab pos="900113" algn="l"/>
                <a:tab pos="1169988" algn="l"/>
                <a:tab pos="1260475" algn="l"/>
              </a:tabLst>
            </a:pPr>
            <a:r>
              <a:rPr lang="th-TH" sz="17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๑. พิจารณาศึกษา (ร่าง) รายงานการพิจารณาศึกษาเรื่อง การแก้ไขปัญหาหมอกควันและมลพิษภาคเหนือจากฝุ่นละอองขนาดไม่เกิน ๒.๕ ไมครอน (</a:t>
            </a:r>
            <a:r>
              <a:rPr lang="en-US" sz="17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PM</a:t>
            </a:r>
            <a:r>
              <a:rPr lang="th-TH" sz="1700" b="1" baseline="-25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2.5</a:t>
            </a:r>
            <a:r>
              <a:rPr lang="th-TH" sz="17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br>
              <a:rPr lang="th-TH" sz="17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โดยเชิญผู้มาให้ข้อมูลเพิ่มเติม ดังนี้ (</a:t>
            </a:r>
            <a:r>
              <a:rPr lang="th-TH" sz="17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๑) </a:t>
            </a:r>
            <a:r>
              <a:rPr lang="th-TH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กรมส่งเสริมการเกษตร (</a:t>
            </a:r>
            <a:r>
              <a:rPr lang="th-TH" sz="17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๒)</a:t>
            </a:r>
            <a:r>
              <a:rPr lang="th-TH" sz="1700" dirty="0">
                <a:solidFill>
                  <a:srgbClr val="0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กรมพัฒนาที่ดิน (</a:t>
            </a:r>
            <a:r>
              <a:rPr lang="th-TH" sz="17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๓) </a:t>
            </a:r>
            <a:r>
              <a:rPr lang="th-TH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กรมวิชาการเกษตร และ (๔) คณะกรรมการอ้อยและน้ำตาลทราย </a:t>
            </a:r>
            <a:endParaRPr lang="th-TH" sz="17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CAE3F42D-21D8-4911-A0E9-362AF3E68439}"/>
              </a:ext>
            </a:extLst>
          </p:cNvPr>
          <p:cNvSpPr/>
          <p:nvPr/>
        </p:nvSpPr>
        <p:spPr>
          <a:xfrm rot="18846045">
            <a:off x="3255567" y="12356154"/>
            <a:ext cx="312028" cy="268989"/>
          </a:xfrm>
          <a:prstGeom prst="triangl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6B068F9-B557-431E-B9F7-08D56552266C}"/>
              </a:ext>
            </a:extLst>
          </p:cNvPr>
          <p:cNvGrpSpPr/>
          <p:nvPr/>
        </p:nvGrpSpPr>
        <p:grpSpPr>
          <a:xfrm flipH="1">
            <a:off x="9139164" y="12126879"/>
            <a:ext cx="425213" cy="651303"/>
            <a:chOff x="1185779" y="1929660"/>
            <a:chExt cx="2653108" cy="4167106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DE58F2C-EABE-40CA-BAF7-14B87D416058}"/>
                </a:ext>
              </a:extLst>
            </p:cNvPr>
            <p:cNvSpPr/>
            <p:nvPr/>
          </p:nvSpPr>
          <p:spPr>
            <a:xfrm rot="10800000">
              <a:off x="2031023" y="2910519"/>
              <a:ext cx="914400" cy="3186247"/>
            </a:xfrm>
            <a:custGeom>
              <a:avLst/>
              <a:gdLst>
                <a:gd name="connsiteX0" fmla="*/ 622790 w 914400"/>
                <a:gd name="connsiteY0" fmla="*/ 351869 h 2652291"/>
                <a:gd name="connsiteX1" fmla="*/ 457202 w 914400"/>
                <a:gd name="connsiteY1" fmla="*/ 91618 h 2652291"/>
                <a:gd name="connsiteX2" fmla="*/ 291613 w 914400"/>
                <a:gd name="connsiteY2" fmla="*/ 351869 h 2652291"/>
                <a:gd name="connsiteX3" fmla="*/ 692394 w 914400"/>
                <a:gd name="connsiteY3" fmla="*/ 2652291 h 2652291"/>
                <a:gd name="connsiteX4" fmla="*/ 649531 w 914400"/>
                <a:gd name="connsiteY4" fmla="*/ 2652291 h 2652291"/>
                <a:gd name="connsiteX5" fmla="*/ 649532 w 914400"/>
                <a:gd name="connsiteY5" fmla="*/ 946070 h 2652291"/>
                <a:gd name="connsiteX6" fmla="*/ 460497 w 914400"/>
                <a:gd name="connsiteY6" fmla="*/ 757035 h 2652291"/>
                <a:gd name="connsiteX7" fmla="*/ 271462 w 914400"/>
                <a:gd name="connsiteY7" fmla="*/ 946070 h 2652291"/>
                <a:gd name="connsiteX8" fmla="*/ 271462 w 914400"/>
                <a:gd name="connsiteY8" fmla="*/ 2652291 h 2652291"/>
                <a:gd name="connsiteX9" fmla="*/ 228599 w 914400"/>
                <a:gd name="connsiteY9" fmla="*/ 2652291 h 2652291"/>
                <a:gd name="connsiteX10" fmla="*/ 228600 w 914400"/>
                <a:gd name="connsiteY10" fmla="*/ 946070 h 2652291"/>
                <a:gd name="connsiteX11" fmla="*/ 39565 w 914400"/>
                <a:gd name="connsiteY11" fmla="*/ 757035 h 2652291"/>
                <a:gd name="connsiteX12" fmla="*/ 39565 w 914400"/>
                <a:gd name="connsiteY12" fmla="*/ 2061099 h 2652291"/>
                <a:gd name="connsiteX13" fmla="*/ 0 w 914400"/>
                <a:gd name="connsiteY13" fmla="*/ 2061099 h 2652291"/>
                <a:gd name="connsiteX14" fmla="*/ 0 w 914400"/>
                <a:gd name="connsiteY14" fmla="*/ 718570 h 2652291"/>
                <a:gd name="connsiteX15" fmla="*/ 0 w 914400"/>
                <a:gd name="connsiteY15" fmla="*/ 718569 h 2652291"/>
                <a:gd name="connsiteX16" fmla="*/ 1 w 914400"/>
                <a:gd name="connsiteY16" fmla="*/ 718569 h 2652291"/>
                <a:gd name="connsiteX17" fmla="*/ 457200 w 914400"/>
                <a:gd name="connsiteY17" fmla="*/ 0 h 2652291"/>
                <a:gd name="connsiteX18" fmla="*/ 914399 w 914400"/>
                <a:gd name="connsiteY18" fmla="*/ 718569 h 2652291"/>
                <a:gd name="connsiteX19" fmla="*/ 914400 w 914400"/>
                <a:gd name="connsiteY19" fmla="*/ 718569 h 2652291"/>
                <a:gd name="connsiteX20" fmla="*/ 914400 w 914400"/>
                <a:gd name="connsiteY20" fmla="*/ 718570 h 2652291"/>
                <a:gd name="connsiteX21" fmla="*/ 914400 w 914400"/>
                <a:gd name="connsiteY21" fmla="*/ 2061098 h 2652291"/>
                <a:gd name="connsiteX22" fmla="*/ 881428 w 914400"/>
                <a:gd name="connsiteY22" fmla="*/ 2061098 h 2652291"/>
                <a:gd name="connsiteX23" fmla="*/ 881428 w 914400"/>
                <a:gd name="connsiteY23" fmla="*/ 757035 h 2652291"/>
                <a:gd name="connsiteX24" fmla="*/ 692393 w 914400"/>
                <a:gd name="connsiteY24" fmla="*/ 946070 h 2652291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71462 w 914400"/>
                <a:gd name="connsiteY9" fmla="*/ 2652291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68124 w 914400"/>
                <a:gd name="connsiteY9" fmla="*/ 3172898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400" h="3186247">
                  <a:moveTo>
                    <a:pt x="622790" y="351869"/>
                  </a:moveTo>
                  <a:lnTo>
                    <a:pt x="457202" y="91618"/>
                  </a:lnTo>
                  <a:lnTo>
                    <a:pt x="291613" y="351869"/>
                  </a:lnTo>
                  <a:lnTo>
                    <a:pt x="622790" y="351869"/>
                  </a:lnTo>
                  <a:close/>
                  <a:moveTo>
                    <a:pt x="692394" y="2652291"/>
                  </a:moveTo>
                  <a:lnTo>
                    <a:pt x="649531" y="2652291"/>
                  </a:lnTo>
                  <a:cubicBezTo>
                    <a:pt x="649531" y="2083551"/>
                    <a:pt x="649532" y="1514810"/>
                    <a:pt x="649532" y="946070"/>
                  </a:cubicBezTo>
                  <a:cubicBezTo>
                    <a:pt x="649532" y="841669"/>
                    <a:pt x="564898" y="757035"/>
                    <a:pt x="460497" y="757035"/>
                  </a:cubicBezTo>
                  <a:cubicBezTo>
                    <a:pt x="356096" y="757035"/>
                    <a:pt x="271462" y="841669"/>
                    <a:pt x="271462" y="946070"/>
                  </a:cubicBezTo>
                  <a:cubicBezTo>
                    <a:pt x="270349" y="1688346"/>
                    <a:pt x="269237" y="2430622"/>
                    <a:pt x="268124" y="3172898"/>
                  </a:cubicBezTo>
                  <a:lnTo>
                    <a:pt x="225262" y="3186247"/>
                  </a:lnTo>
                  <a:cubicBezTo>
                    <a:pt x="225262" y="2617507"/>
                    <a:pt x="228600" y="1514810"/>
                    <a:pt x="228600" y="946070"/>
                  </a:cubicBezTo>
                  <a:cubicBezTo>
                    <a:pt x="228600" y="841669"/>
                    <a:pt x="143966" y="757035"/>
                    <a:pt x="39565" y="757035"/>
                  </a:cubicBezTo>
                  <a:lnTo>
                    <a:pt x="39565" y="2061099"/>
                  </a:lnTo>
                  <a:lnTo>
                    <a:pt x="0" y="2061099"/>
                  </a:lnTo>
                  <a:lnTo>
                    <a:pt x="0" y="718570"/>
                  </a:lnTo>
                  <a:lnTo>
                    <a:pt x="0" y="718569"/>
                  </a:lnTo>
                  <a:lnTo>
                    <a:pt x="1" y="718569"/>
                  </a:lnTo>
                  <a:lnTo>
                    <a:pt x="457200" y="0"/>
                  </a:lnTo>
                  <a:lnTo>
                    <a:pt x="914399" y="718569"/>
                  </a:lnTo>
                  <a:lnTo>
                    <a:pt x="914400" y="718569"/>
                  </a:lnTo>
                  <a:lnTo>
                    <a:pt x="914400" y="718570"/>
                  </a:lnTo>
                  <a:lnTo>
                    <a:pt x="914400" y="2061098"/>
                  </a:lnTo>
                  <a:lnTo>
                    <a:pt x="881428" y="2061098"/>
                  </a:lnTo>
                  <a:lnTo>
                    <a:pt x="881428" y="757035"/>
                  </a:lnTo>
                  <a:cubicBezTo>
                    <a:pt x="777027" y="757035"/>
                    <a:pt x="692393" y="841669"/>
                    <a:pt x="692393" y="946070"/>
                  </a:cubicBezTo>
                  <a:cubicBezTo>
                    <a:pt x="692393" y="1514810"/>
                    <a:pt x="692394" y="2083551"/>
                    <a:pt x="692394" y="2652291"/>
                  </a:cubicBezTo>
                  <a:close/>
                </a:path>
              </a:pathLst>
            </a:custGeom>
            <a:solidFill>
              <a:srgbClr val="79D1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44" name="Freeform 45">
              <a:extLst>
                <a:ext uri="{FF2B5EF4-FFF2-40B4-BE49-F238E27FC236}">
                  <a16:creationId xmlns:a16="http://schemas.microsoft.com/office/drawing/2014/main" id="{89956139-CE2E-4FAC-A152-3C6FA0D5C7B6}"/>
                </a:ext>
              </a:extLst>
            </p:cNvPr>
            <p:cNvSpPr/>
            <p:nvPr/>
          </p:nvSpPr>
          <p:spPr>
            <a:xfrm rot="810005" flipH="1">
              <a:off x="2946073" y="3638269"/>
              <a:ext cx="892814" cy="52248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45" name="Freeform 50">
              <a:extLst>
                <a:ext uri="{FF2B5EF4-FFF2-40B4-BE49-F238E27FC236}">
                  <a16:creationId xmlns:a16="http://schemas.microsoft.com/office/drawing/2014/main" id="{44583BC7-6C7F-44F7-B15F-29837D2790D4}"/>
                </a:ext>
              </a:extLst>
            </p:cNvPr>
            <p:cNvSpPr/>
            <p:nvPr/>
          </p:nvSpPr>
          <p:spPr>
            <a:xfrm rot="1369059">
              <a:off x="1185779" y="3324128"/>
              <a:ext cx="1045654" cy="61193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46" name="Freeform 45">
              <a:extLst>
                <a:ext uri="{FF2B5EF4-FFF2-40B4-BE49-F238E27FC236}">
                  <a16:creationId xmlns:a16="http://schemas.microsoft.com/office/drawing/2014/main" id="{59E0830A-660D-437C-A46A-3B83CF3297B3}"/>
                </a:ext>
              </a:extLst>
            </p:cNvPr>
            <p:cNvSpPr/>
            <p:nvPr/>
          </p:nvSpPr>
          <p:spPr>
            <a:xfrm rot="21310303" flipH="1">
              <a:off x="2684779" y="3281210"/>
              <a:ext cx="454929" cy="26623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79D1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47" name="Freeform 45">
              <a:extLst>
                <a:ext uri="{FF2B5EF4-FFF2-40B4-BE49-F238E27FC236}">
                  <a16:creationId xmlns:a16="http://schemas.microsoft.com/office/drawing/2014/main" id="{BE756106-CE25-497B-9202-E0488ED11954}"/>
                </a:ext>
              </a:extLst>
            </p:cNvPr>
            <p:cNvSpPr/>
            <p:nvPr/>
          </p:nvSpPr>
          <p:spPr>
            <a:xfrm rot="396499" flipH="1">
              <a:off x="2040745" y="3833601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48" name="Freeform 50">
              <a:extLst>
                <a:ext uri="{FF2B5EF4-FFF2-40B4-BE49-F238E27FC236}">
                  <a16:creationId xmlns:a16="http://schemas.microsoft.com/office/drawing/2014/main" id="{4FCFB142-2C3C-4B79-ADF8-2A05F5A38C0B}"/>
                </a:ext>
              </a:extLst>
            </p:cNvPr>
            <p:cNvSpPr/>
            <p:nvPr/>
          </p:nvSpPr>
          <p:spPr>
            <a:xfrm rot="403061">
              <a:off x="1973760" y="3291297"/>
              <a:ext cx="315405" cy="18458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79D1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49" name="Freeform 45">
              <a:extLst>
                <a:ext uri="{FF2B5EF4-FFF2-40B4-BE49-F238E27FC236}">
                  <a16:creationId xmlns:a16="http://schemas.microsoft.com/office/drawing/2014/main" id="{E6839B0A-5B51-4D5C-998A-C94A20EB11FB}"/>
                </a:ext>
              </a:extLst>
            </p:cNvPr>
            <p:cNvSpPr/>
            <p:nvPr/>
          </p:nvSpPr>
          <p:spPr>
            <a:xfrm rot="20700000" flipH="1">
              <a:off x="2239731" y="3133449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79D1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0" name="Freeform 45">
              <a:extLst>
                <a:ext uri="{FF2B5EF4-FFF2-40B4-BE49-F238E27FC236}">
                  <a16:creationId xmlns:a16="http://schemas.microsoft.com/office/drawing/2014/main" id="{DAF62974-0197-465A-B7FE-A4480E1ADB37}"/>
                </a:ext>
              </a:extLst>
            </p:cNvPr>
            <p:cNvSpPr/>
            <p:nvPr/>
          </p:nvSpPr>
          <p:spPr>
            <a:xfrm rot="383939" flipH="1">
              <a:off x="2689409" y="2510205"/>
              <a:ext cx="937541" cy="54866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79D1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1" name="Freeform 45">
              <a:extLst>
                <a:ext uri="{FF2B5EF4-FFF2-40B4-BE49-F238E27FC236}">
                  <a16:creationId xmlns:a16="http://schemas.microsoft.com/office/drawing/2014/main" id="{E68BF12F-BBEC-46D2-9D1D-0C367133D2CD}"/>
                </a:ext>
              </a:extLst>
            </p:cNvPr>
            <p:cNvSpPr/>
            <p:nvPr/>
          </p:nvSpPr>
          <p:spPr>
            <a:xfrm rot="20700000" flipH="1">
              <a:off x="2884599" y="4188611"/>
              <a:ext cx="374207" cy="21899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2" name="Freeform 50">
              <a:extLst>
                <a:ext uri="{FF2B5EF4-FFF2-40B4-BE49-F238E27FC236}">
                  <a16:creationId xmlns:a16="http://schemas.microsoft.com/office/drawing/2014/main" id="{C3313FB2-3841-4244-9C67-9B3F07587313}"/>
                </a:ext>
              </a:extLst>
            </p:cNvPr>
            <p:cNvSpPr/>
            <p:nvPr/>
          </p:nvSpPr>
          <p:spPr>
            <a:xfrm rot="1057610">
              <a:off x="1400309" y="1929660"/>
              <a:ext cx="1496493" cy="87577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79D1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3" name="Freeform 45">
              <a:extLst>
                <a:ext uri="{FF2B5EF4-FFF2-40B4-BE49-F238E27FC236}">
                  <a16:creationId xmlns:a16="http://schemas.microsoft.com/office/drawing/2014/main" id="{94E9CDA4-764B-4508-BE8D-DCF91CDB4F17}"/>
                </a:ext>
              </a:extLst>
            </p:cNvPr>
            <p:cNvSpPr/>
            <p:nvPr/>
          </p:nvSpPr>
          <p:spPr>
            <a:xfrm rot="20700000" flipH="1">
              <a:off x="1876922" y="2833176"/>
              <a:ext cx="400079" cy="234133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789CE7DC-6927-42A9-AC20-DB606CF8279F}"/>
                </a:ext>
              </a:extLst>
            </p:cNvPr>
            <p:cNvSpPr/>
            <p:nvPr/>
          </p:nvSpPr>
          <p:spPr>
            <a:xfrm rot="1740912">
              <a:off x="1464315" y="2953502"/>
              <a:ext cx="561963" cy="3288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5" name="Freeform 50">
              <a:extLst>
                <a:ext uri="{FF2B5EF4-FFF2-40B4-BE49-F238E27FC236}">
                  <a16:creationId xmlns:a16="http://schemas.microsoft.com/office/drawing/2014/main" id="{938F25E9-D7ED-4469-85E2-D9D51C272F22}"/>
                </a:ext>
              </a:extLst>
            </p:cNvPr>
            <p:cNvSpPr/>
            <p:nvPr/>
          </p:nvSpPr>
          <p:spPr>
            <a:xfrm rot="20963715">
              <a:off x="2362862" y="3493931"/>
              <a:ext cx="328679" cy="19234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79D1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6" name="Freeform 45">
              <a:extLst>
                <a:ext uri="{FF2B5EF4-FFF2-40B4-BE49-F238E27FC236}">
                  <a16:creationId xmlns:a16="http://schemas.microsoft.com/office/drawing/2014/main" id="{0A60FD75-255B-40E1-B101-DACDCAC4E0E6}"/>
                </a:ext>
              </a:extLst>
            </p:cNvPr>
            <p:cNvSpPr/>
            <p:nvPr/>
          </p:nvSpPr>
          <p:spPr>
            <a:xfrm rot="21114432" flipH="1">
              <a:off x="2829618" y="2016750"/>
              <a:ext cx="640975" cy="375109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79D1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7" name="Freeform 45">
              <a:extLst>
                <a:ext uri="{FF2B5EF4-FFF2-40B4-BE49-F238E27FC236}">
                  <a16:creationId xmlns:a16="http://schemas.microsoft.com/office/drawing/2014/main" id="{0827CDFA-A928-4BEA-9EAF-7B5C944352D5}"/>
                </a:ext>
              </a:extLst>
            </p:cNvPr>
            <p:cNvSpPr/>
            <p:nvPr/>
          </p:nvSpPr>
          <p:spPr>
            <a:xfrm rot="20700000" flipH="1">
              <a:off x="2686368" y="3037688"/>
              <a:ext cx="341361" cy="1997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79D1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8" name="Freeform 50">
              <a:extLst>
                <a:ext uri="{FF2B5EF4-FFF2-40B4-BE49-F238E27FC236}">
                  <a16:creationId xmlns:a16="http://schemas.microsoft.com/office/drawing/2014/main" id="{F5F920A5-506A-4E13-AA09-6B7003B6E435}"/>
                </a:ext>
              </a:extLst>
            </p:cNvPr>
            <p:cNvSpPr/>
            <p:nvPr/>
          </p:nvSpPr>
          <p:spPr>
            <a:xfrm rot="403061">
              <a:off x="2716957" y="3900537"/>
              <a:ext cx="238420" cy="13952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BEAD016F-CA3F-4FA3-BF48-ABE6D21298A6}"/>
              </a:ext>
            </a:extLst>
          </p:cNvPr>
          <p:cNvSpPr txBox="1"/>
          <p:nvPr/>
        </p:nvSpPr>
        <p:spPr>
          <a:xfrm>
            <a:off x="4796589" y="6839643"/>
            <a:ext cx="4672036" cy="264469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tabLst>
                <a:tab pos="457200" algn="l"/>
                <a:tab pos="539750" algn="l"/>
                <a:tab pos="900113" algn="l"/>
                <a:tab pos="1169988" algn="l"/>
                <a:tab pos="1260475" algn="l"/>
              </a:tabLst>
            </a:pPr>
            <a:r>
              <a:rPr lang="th-TH" sz="1700" b="1" spc="-8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๒. </a:t>
            </a:r>
            <a:r>
              <a:rPr lang="th-TH" sz="18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พิจารณาศึกษา (ร่าง) รายงานการพิจารณาศึกษาเรื่อง แนวทาง</a:t>
            </a:r>
            <a:br>
              <a:rPr lang="th-TH" sz="18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8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การแก้ไขปัญหากากอุตสาหกรรม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  <a:tabLst>
                <a:tab pos="457200" algn="l"/>
                <a:tab pos="539750" algn="l"/>
                <a:tab pos="900113" algn="l"/>
                <a:tab pos="1169988" algn="l"/>
                <a:tab pos="1260475" algn="l"/>
              </a:tabLst>
            </a:pPr>
            <a:r>
              <a:rPr lang="th-TH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มติที่ประชุม </a:t>
            </a: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th-TH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ที่ประชุมมีมติเห็นชอบข้อมูลเกี่ยวกับปัญหาและอุปสรรค</a:t>
            </a:r>
            <a:b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ที่ทำให้การดำเนินการไม่สำเร็จและข้อเสนอแนะการจัดการกากอุตสาหกรรม</a:t>
            </a:r>
            <a:b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 (ร่าง) รายงานการพิจารณาศึกษาเรื่อง แนวทางการแก้ไขปัญหากากอุตสาหกรรม ดังนี้ (๑) กรมโรงงานอุตสาหกรรมยังไม่สามารถควบคุม</a:t>
            </a:r>
            <a:b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หรือตรวจสอบผู้ได้รับอนุญาตดำเนินการบำบัด/กำจัด/รีไซเคิล (๒) ปัญหา</a:t>
            </a:r>
            <a:b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7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การเยียวยาผู้ได้รับผลกระทบจากการลักลอบทิ้งกากอุตสาหกรรม (๓) ปัญหาสถานที่กำจัดกากอุตสาหกรรมประเภท ๑๐๑ ในภูมิภาคมีจำนวนน้อย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73D1BB83-F4AA-423A-ABE9-74313E3ACB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6079" y1="50000" x2="29310" y2="72797"/>
                        <a14:backgroundMark x1="56577" y1="14368" x2="56450" y2="1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7570" r="24946" b="20362"/>
          <a:stretch/>
        </p:blipFill>
        <p:spPr>
          <a:xfrm>
            <a:off x="0" y="7552177"/>
            <a:ext cx="5323180" cy="4497821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D2E47D5-89FA-4C08-860D-6A00972CC902}"/>
              </a:ext>
            </a:extLst>
          </p:cNvPr>
          <p:cNvGrpSpPr/>
          <p:nvPr/>
        </p:nvGrpSpPr>
        <p:grpSpPr>
          <a:xfrm>
            <a:off x="-3579" y="1844044"/>
            <a:ext cx="9608361" cy="694831"/>
            <a:chOff x="2199026" y="3087036"/>
            <a:chExt cx="7690018" cy="1202862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A62F2C9-23D2-49D5-9E2E-DC0D7A749F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9270" y="3087036"/>
              <a:ext cx="3080060" cy="4676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77DE8DF-1E20-41A5-A56A-4F746F91BA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71242" y="3144754"/>
              <a:ext cx="2817802" cy="923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2BAA634-31B1-4FDE-8319-725DF1C9F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9043" y="3149833"/>
              <a:ext cx="1" cy="11400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CC17CAF-6409-4738-8397-3BA1826523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9270" y="3128311"/>
              <a:ext cx="1" cy="11400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9089BB1-E102-4A08-A399-C5A39BC863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9026" y="4289898"/>
              <a:ext cx="591022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C8E4515-9E30-4F95-BBAB-E53AE30E90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1710" y="4289898"/>
              <a:ext cx="89733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B440738-0D8E-40B9-B246-1B5C10E465DA}"/>
              </a:ext>
            </a:extLst>
          </p:cNvPr>
          <p:cNvGrpSpPr/>
          <p:nvPr/>
        </p:nvGrpSpPr>
        <p:grpSpPr>
          <a:xfrm>
            <a:off x="4804613" y="6700278"/>
            <a:ext cx="4703159" cy="752675"/>
            <a:chOff x="2199024" y="3128311"/>
            <a:chExt cx="7690020" cy="1161587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15F1A2D-554F-4E26-BF63-1CD472AA86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9270" y="3128311"/>
              <a:ext cx="2372440" cy="549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07D5F25-6DD8-4CFA-A98D-269B01E6B1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6603" y="3153991"/>
              <a:ext cx="2372440" cy="549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974710F-922F-4CE8-AE6C-E57898838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9043" y="3149833"/>
              <a:ext cx="1" cy="11400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E4261F8-A6A0-4199-8C56-A4816D2628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9270" y="3128311"/>
              <a:ext cx="1" cy="11400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1136A8A-743A-42D8-8BEC-DCEE83A97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9024" y="4289898"/>
              <a:ext cx="467028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25C2FD0-BCD3-4FD4-897A-E0CE623486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14445" y="4268375"/>
              <a:ext cx="1674599" cy="2152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712BAB8-C253-4980-AA86-B762268B3D29}"/>
              </a:ext>
            </a:extLst>
          </p:cNvPr>
          <p:cNvGrpSpPr/>
          <p:nvPr/>
        </p:nvGrpSpPr>
        <p:grpSpPr>
          <a:xfrm>
            <a:off x="4793706" y="9570752"/>
            <a:ext cx="4672036" cy="1210403"/>
            <a:chOff x="2199024" y="3128311"/>
            <a:chExt cx="7690020" cy="1161587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C9CFC5D-1F02-416E-891A-F9AFFEC676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9270" y="3128311"/>
              <a:ext cx="2372440" cy="549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F190735-6B09-42A6-97E3-50C1F51F2C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6603" y="3153991"/>
              <a:ext cx="2372440" cy="549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E2C40FB-DA35-42E4-9B7E-C34E550AA5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9043" y="3149833"/>
              <a:ext cx="1" cy="11400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FAED069-0C5F-438E-ABBF-B5DF55788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9270" y="3128311"/>
              <a:ext cx="1" cy="11400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BC4ED98-679E-4463-9FB9-54CE8F747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9024" y="4289898"/>
              <a:ext cx="119646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8478973-EC4E-459F-9995-8DF03AFF6E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69904" y="4268376"/>
              <a:ext cx="5519140" cy="2152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06704188-5B79-4EB9-AF62-BCD812BB2FE8}"/>
              </a:ext>
            </a:extLst>
          </p:cNvPr>
          <p:cNvGrpSpPr/>
          <p:nvPr/>
        </p:nvGrpSpPr>
        <p:grpSpPr>
          <a:xfrm rot="5400000">
            <a:off x="7027038" y="6230482"/>
            <a:ext cx="305094" cy="943152"/>
            <a:chOff x="5295824" y="914400"/>
            <a:chExt cx="1809827" cy="5594807"/>
          </a:xfrm>
        </p:grpSpPr>
        <p:sp>
          <p:nvSpPr>
            <p:cNvPr id="254" name="Oval 21">
              <a:extLst>
                <a:ext uri="{FF2B5EF4-FFF2-40B4-BE49-F238E27FC236}">
                  <a16:creationId xmlns:a16="http://schemas.microsoft.com/office/drawing/2014/main" id="{0D00A5A2-5ECA-4AA7-B9B0-81D1C7AECA3F}"/>
                </a:ext>
              </a:extLst>
            </p:cNvPr>
            <p:cNvSpPr/>
            <p:nvPr/>
          </p:nvSpPr>
          <p:spPr>
            <a:xfrm>
              <a:off x="5674687" y="1692745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A5A5A5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55" name="Oval 21">
              <a:extLst>
                <a:ext uri="{FF2B5EF4-FFF2-40B4-BE49-F238E27FC236}">
                  <a16:creationId xmlns:a16="http://schemas.microsoft.com/office/drawing/2014/main" id="{6141D2DB-137E-449D-ABC7-99DAE4D5B6C5}"/>
                </a:ext>
              </a:extLst>
            </p:cNvPr>
            <p:cNvSpPr/>
            <p:nvPr/>
          </p:nvSpPr>
          <p:spPr>
            <a:xfrm rot="5400000">
              <a:off x="5497744" y="723329"/>
              <a:ext cx="1045064" cy="142720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rgbClr val="595959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56" name="Oval 21">
              <a:extLst>
                <a:ext uri="{FF2B5EF4-FFF2-40B4-BE49-F238E27FC236}">
                  <a16:creationId xmlns:a16="http://schemas.microsoft.com/office/drawing/2014/main" id="{154C8118-7F0B-4340-80BC-A6C63869FB50}"/>
                </a:ext>
              </a:extLst>
            </p:cNvPr>
            <p:cNvSpPr/>
            <p:nvPr/>
          </p:nvSpPr>
          <p:spPr>
            <a:xfrm>
              <a:off x="5667648" y="3970823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A5A5A5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57" name="Oval 21">
              <a:extLst>
                <a:ext uri="{FF2B5EF4-FFF2-40B4-BE49-F238E27FC236}">
                  <a16:creationId xmlns:a16="http://schemas.microsoft.com/office/drawing/2014/main" id="{D789D898-33CD-4915-AB2B-656CE64E7EF3}"/>
                </a:ext>
              </a:extLst>
            </p:cNvPr>
            <p:cNvSpPr/>
            <p:nvPr/>
          </p:nvSpPr>
          <p:spPr>
            <a:xfrm rot="5400000">
              <a:off x="5486897" y="5273070"/>
              <a:ext cx="1045064" cy="1427209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449013 w 1449013"/>
                <a:gd name="connsiteY4" fmla="*/ 972519 h 1952472"/>
                <a:gd name="connsiteX5" fmla="*/ 1449013 w 1449013"/>
                <a:gd name="connsiteY5" fmla="*/ 1444072 h 1952472"/>
                <a:gd name="connsiteX6" fmla="*/ 857954 w 1449013"/>
                <a:gd name="connsiteY6" fmla="*/ 1444072 h 1952472"/>
                <a:gd name="connsiteX7" fmla="*/ 857954 w 1449013"/>
                <a:gd name="connsiteY7" fmla="*/ 1542845 h 1952472"/>
                <a:gd name="connsiteX8" fmla="*/ 953273 w 1449013"/>
                <a:gd name="connsiteY8" fmla="*/ 1723701 h 1952472"/>
                <a:gd name="connsiteX9" fmla="*/ 724507 w 1449013"/>
                <a:gd name="connsiteY9" fmla="*/ 1952472 h 1952472"/>
                <a:gd name="connsiteX10" fmla="*/ 495741 w 1449013"/>
                <a:gd name="connsiteY10" fmla="*/ 1723701 h 1952472"/>
                <a:gd name="connsiteX11" fmla="*/ 591060 w 1449013"/>
                <a:gd name="connsiteY11" fmla="*/ 1542845 h 1952472"/>
                <a:gd name="connsiteX12" fmla="*/ 591060 w 1449013"/>
                <a:gd name="connsiteY12" fmla="*/ 1444072 h 1952472"/>
                <a:gd name="connsiteX13" fmla="*/ 0 w 1449013"/>
                <a:gd name="connsiteY13" fmla="*/ 1444072 h 1952472"/>
                <a:gd name="connsiteX14" fmla="*/ 0 w 1449013"/>
                <a:gd name="connsiteY14" fmla="*/ 967906 h 1952472"/>
                <a:gd name="connsiteX15" fmla="*/ 141381 w 1449013"/>
                <a:gd name="connsiteY15" fmla="*/ 1005593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449013 w 1449013"/>
                <a:gd name="connsiteY3" fmla="*/ 972519 h 1952472"/>
                <a:gd name="connsiteX4" fmla="*/ 1449013 w 1449013"/>
                <a:gd name="connsiteY4" fmla="*/ 1444072 h 1952472"/>
                <a:gd name="connsiteX5" fmla="*/ 857954 w 1449013"/>
                <a:gd name="connsiteY5" fmla="*/ 1444072 h 1952472"/>
                <a:gd name="connsiteX6" fmla="*/ 857954 w 1449013"/>
                <a:gd name="connsiteY6" fmla="*/ 1542845 h 1952472"/>
                <a:gd name="connsiteX7" fmla="*/ 953273 w 1449013"/>
                <a:gd name="connsiteY7" fmla="*/ 1723701 h 1952472"/>
                <a:gd name="connsiteX8" fmla="*/ 724507 w 1449013"/>
                <a:gd name="connsiteY8" fmla="*/ 1952472 h 1952472"/>
                <a:gd name="connsiteX9" fmla="*/ 495741 w 1449013"/>
                <a:gd name="connsiteY9" fmla="*/ 1723701 h 1952472"/>
                <a:gd name="connsiteX10" fmla="*/ 591060 w 1449013"/>
                <a:gd name="connsiteY10" fmla="*/ 1542845 h 1952472"/>
                <a:gd name="connsiteX11" fmla="*/ 591060 w 1449013"/>
                <a:gd name="connsiteY11" fmla="*/ 1444072 h 1952472"/>
                <a:gd name="connsiteX12" fmla="*/ 0 w 1449013"/>
                <a:gd name="connsiteY12" fmla="*/ 1444072 h 1952472"/>
                <a:gd name="connsiteX13" fmla="*/ 0 w 1449013"/>
                <a:gd name="connsiteY13" fmla="*/ 967906 h 1952472"/>
                <a:gd name="connsiteX14" fmla="*/ 141381 w 1449013"/>
                <a:gd name="connsiteY14" fmla="*/ 1005593 h 1952472"/>
                <a:gd name="connsiteX15" fmla="*/ 427338 w 1449013"/>
                <a:gd name="connsiteY15" fmla="*/ 719630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449013 w 1449013"/>
                <a:gd name="connsiteY2" fmla="*/ 972519 h 1952472"/>
                <a:gd name="connsiteX3" fmla="*/ 1449013 w 1449013"/>
                <a:gd name="connsiteY3" fmla="*/ 1444072 h 1952472"/>
                <a:gd name="connsiteX4" fmla="*/ 857954 w 1449013"/>
                <a:gd name="connsiteY4" fmla="*/ 1444072 h 1952472"/>
                <a:gd name="connsiteX5" fmla="*/ 857954 w 1449013"/>
                <a:gd name="connsiteY5" fmla="*/ 1542845 h 1952472"/>
                <a:gd name="connsiteX6" fmla="*/ 953273 w 1449013"/>
                <a:gd name="connsiteY6" fmla="*/ 1723701 h 1952472"/>
                <a:gd name="connsiteX7" fmla="*/ 724507 w 1449013"/>
                <a:gd name="connsiteY7" fmla="*/ 1952472 h 1952472"/>
                <a:gd name="connsiteX8" fmla="*/ 495741 w 1449013"/>
                <a:gd name="connsiteY8" fmla="*/ 1723701 h 1952472"/>
                <a:gd name="connsiteX9" fmla="*/ 591060 w 1449013"/>
                <a:gd name="connsiteY9" fmla="*/ 1542845 h 1952472"/>
                <a:gd name="connsiteX10" fmla="*/ 591060 w 1449013"/>
                <a:gd name="connsiteY10" fmla="*/ 1444072 h 1952472"/>
                <a:gd name="connsiteX11" fmla="*/ 0 w 1449013"/>
                <a:gd name="connsiteY11" fmla="*/ 1444072 h 1952472"/>
                <a:gd name="connsiteX12" fmla="*/ 0 w 1449013"/>
                <a:gd name="connsiteY12" fmla="*/ 967906 h 1952472"/>
                <a:gd name="connsiteX13" fmla="*/ 141381 w 1449013"/>
                <a:gd name="connsiteY13" fmla="*/ 1005593 h 1952472"/>
                <a:gd name="connsiteX14" fmla="*/ 427338 w 1449013"/>
                <a:gd name="connsiteY14" fmla="*/ 719630 h 1952472"/>
                <a:gd name="connsiteX15" fmla="*/ 141381 w 1449013"/>
                <a:gd name="connsiteY15" fmla="*/ 43366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972519 h 1952472"/>
                <a:gd name="connsiteX2" fmla="*/ 1449013 w 1449013"/>
                <a:gd name="connsiteY2" fmla="*/ 1444072 h 1952472"/>
                <a:gd name="connsiteX3" fmla="*/ 857954 w 1449013"/>
                <a:gd name="connsiteY3" fmla="*/ 1444072 h 1952472"/>
                <a:gd name="connsiteX4" fmla="*/ 857954 w 1449013"/>
                <a:gd name="connsiteY4" fmla="*/ 1542845 h 1952472"/>
                <a:gd name="connsiteX5" fmla="*/ 953273 w 1449013"/>
                <a:gd name="connsiteY5" fmla="*/ 1723701 h 1952472"/>
                <a:gd name="connsiteX6" fmla="*/ 724507 w 1449013"/>
                <a:gd name="connsiteY6" fmla="*/ 1952472 h 1952472"/>
                <a:gd name="connsiteX7" fmla="*/ 495741 w 1449013"/>
                <a:gd name="connsiteY7" fmla="*/ 1723701 h 1952472"/>
                <a:gd name="connsiteX8" fmla="*/ 591060 w 1449013"/>
                <a:gd name="connsiteY8" fmla="*/ 1542845 h 1952472"/>
                <a:gd name="connsiteX9" fmla="*/ 591060 w 1449013"/>
                <a:gd name="connsiteY9" fmla="*/ 1444072 h 1952472"/>
                <a:gd name="connsiteX10" fmla="*/ 0 w 1449013"/>
                <a:gd name="connsiteY10" fmla="*/ 1444072 h 1952472"/>
                <a:gd name="connsiteX11" fmla="*/ 0 w 1449013"/>
                <a:gd name="connsiteY11" fmla="*/ 967906 h 1952472"/>
                <a:gd name="connsiteX12" fmla="*/ 141381 w 1449013"/>
                <a:gd name="connsiteY12" fmla="*/ 1005593 h 1952472"/>
                <a:gd name="connsiteX13" fmla="*/ 427338 w 1449013"/>
                <a:gd name="connsiteY13" fmla="*/ 719630 h 1952472"/>
                <a:gd name="connsiteX14" fmla="*/ 141381 w 1449013"/>
                <a:gd name="connsiteY14" fmla="*/ 433666 h 1952472"/>
                <a:gd name="connsiteX15" fmla="*/ 0 w 1449013"/>
                <a:gd name="connsiteY15" fmla="*/ 471352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1444072 h 1952472"/>
                <a:gd name="connsiteX2" fmla="*/ 857954 w 1449013"/>
                <a:gd name="connsiteY2" fmla="*/ 1444072 h 1952472"/>
                <a:gd name="connsiteX3" fmla="*/ 857954 w 1449013"/>
                <a:gd name="connsiteY3" fmla="*/ 1542845 h 1952472"/>
                <a:gd name="connsiteX4" fmla="*/ 953273 w 1449013"/>
                <a:gd name="connsiteY4" fmla="*/ 1723701 h 1952472"/>
                <a:gd name="connsiteX5" fmla="*/ 724507 w 1449013"/>
                <a:gd name="connsiteY5" fmla="*/ 1952472 h 1952472"/>
                <a:gd name="connsiteX6" fmla="*/ 495741 w 1449013"/>
                <a:gd name="connsiteY6" fmla="*/ 1723701 h 1952472"/>
                <a:gd name="connsiteX7" fmla="*/ 591060 w 1449013"/>
                <a:gd name="connsiteY7" fmla="*/ 1542845 h 1952472"/>
                <a:gd name="connsiteX8" fmla="*/ 591060 w 1449013"/>
                <a:gd name="connsiteY8" fmla="*/ 1444072 h 1952472"/>
                <a:gd name="connsiteX9" fmla="*/ 0 w 1449013"/>
                <a:gd name="connsiteY9" fmla="*/ 1444072 h 1952472"/>
                <a:gd name="connsiteX10" fmla="*/ 0 w 1449013"/>
                <a:gd name="connsiteY10" fmla="*/ 967906 h 1952472"/>
                <a:gd name="connsiteX11" fmla="*/ 141381 w 1449013"/>
                <a:gd name="connsiteY11" fmla="*/ 1005593 h 1952472"/>
                <a:gd name="connsiteX12" fmla="*/ 427338 w 1449013"/>
                <a:gd name="connsiteY12" fmla="*/ 719630 h 1952472"/>
                <a:gd name="connsiteX13" fmla="*/ 141381 w 1449013"/>
                <a:gd name="connsiteY13" fmla="*/ 433666 h 1952472"/>
                <a:gd name="connsiteX14" fmla="*/ 0 w 1449013"/>
                <a:gd name="connsiteY14" fmla="*/ 47135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rgbClr val="595959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58" name="Oval 21">
              <a:extLst>
                <a:ext uri="{FF2B5EF4-FFF2-40B4-BE49-F238E27FC236}">
                  <a16:creationId xmlns:a16="http://schemas.microsoft.com/office/drawing/2014/main" id="{589818E5-7AAA-4D7D-AA94-7AE2F45E764B}"/>
                </a:ext>
              </a:extLst>
            </p:cNvPr>
            <p:cNvSpPr/>
            <p:nvPr/>
          </p:nvSpPr>
          <p:spPr>
            <a:xfrm rot="16200000" flipH="1">
              <a:off x="5869533" y="2988497"/>
              <a:ext cx="1045064" cy="1427172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rgbClr val="79D155">
                <a:lumMod val="60000"/>
                <a:lumOff val="40000"/>
              </a:srgbClr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4713929-D450-40DD-8E02-00E25F6F5A10}"/>
              </a:ext>
            </a:extLst>
          </p:cNvPr>
          <p:cNvGrpSpPr/>
          <p:nvPr/>
        </p:nvGrpSpPr>
        <p:grpSpPr>
          <a:xfrm rot="16200000">
            <a:off x="7036800" y="9076066"/>
            <a:ext cx="305094" cy="943152"/>
            <a:chOff x="5295824" y="914400"/>
            <a:chExt cx="1809827" cy="5594807"/>
          </a:xfrm>
        </p:grpSpPr>
        <p:sp>
          <p:nvSpPr>
            <p:cNvPr id="260" name="Oval 21">
              <a:extLst>
                <a:ext uri="{FF2B5EF4-FFF2-40B4-BE49-F238E27FC236}">
                  <a16:creationId xmlns:a16="http://schemas.microsoft.com/office/drawing/2014/main" id="{4043D638-6BCD-4614-9521-EADF7AEB78F0}"/>
                </a:ext>
              </a:extLst>
            </p:cNvPr>
            <p:cNvSpPr/>
            <p:nvPr/>
          </p:nvSpPr>
          <p:spPr>
            <a:xfrm>
              <a:off x="5674687" y="1692745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A5A5A5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61" name="Oval 21">
              <a:extLst>
                <a:ext uri="{FF2B5EF4-FFF2-40B4-BE49-F238E27FC236}">
                  <a16:creationId xmlns:a16="http://schemas.microsoft.com/office/drawing/2014/main" id="{5ADC98F4-7A75-4795-89E0-FF3163698B0F}"/>
                </a:ext>
              </a:extLst>
            </p:cNvPr>
            <p:cNvSpPr/>
            <p:nvPr/>
          </p:nvSpPr>
          <p:spPr>
            <a:xfrm rot="5400000">
              <a:off x="5497744" y="723329"/>
              <a:ext cx="1045064" cy="142720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rgbClr val="595959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62" name="Oval 21">
              <a:extLst>
                <a:ext uri="{FF2B5EF4-FFF2-40B4-BE49-F238E27FC236}">
                  <a16:creationId xmlns:a16="http://schemas.microsoft.com/office/drawing/2014/main" id="{5ADAC8A2-B8A2-4649-AF44-68B0D929C23F}"/>
                </a:ext>
              </a:extLst>
            </p:cNvPr>
            <p:cNvSpPr/>
            <p:nvPr/>
          </p:nvSpPr>
          <p:spPr>
            <a:xfrm>
              <a:off x="5667648" y="3970823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A5A5A5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63" name="Oval 21">
              <a:extLst>
                <a:ext uri="{FF2B5EF4-FFF2-40B4-BE49-F238E27FC236}">
                  <a16:creationId xmlns:a16="http://schemas.microsoft.com/office/drawing/2014/main" id="{2DF1E6A3-F470-4B70-9A8F-4DACE7A2A6EC}"/>
                </a:ext>
              </a:extLst>
            </p:cNvPr>
            <p:cNvSpPr/>
            <p:nvPr/>
          </p:nvSpPr>
          <p:spPr>
            <a:xfrm rot="5400000">
              <a:off x="5486897" y="5273070"/>
              <a:ext cx="1045064" cy="1427209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449013 w 1449013"/>
                <a:gd name="connsiteY4" fmla="*/ 972519 h 1952472"/>
                <a:gd name="connsiteX5" fmla="*/ 1449013 w 1449013"/>
                <a:gd name="connsiteY5" fmla="*/ 1444072 h 1952472"/>
                <a:gd name="connsiteX6" fmla="*/ 857954 w 1449013"/>
                <a:gd name="connsiteY6" fmla="*/ 1444072 h 1952472"/>
                <a:gd name="connsiteX7" fmla="*/ 857954 w 1449013"/>
                <a:gd name="connsiteY7" fmla="*/ 1542845 h 1952472"/>
                <a:gd name="connsiteX8" fmla="*/ 953273 w 1449013"/>
                <a:gd name="connsiteY8" fmla="*/ 1723701 h 1952472"/>
                <a:gd name="connsiteX9" fmla="*/ 724507 w 1449013"/>
                <a:gd name="connsiteY9" fmla="*/ 1952472 h 1952472"/>
                <a:gd name="connsiteX10" fmla="*/ 495741 w 1449013"/>
                <a:gd name="connsiteY10" fmla="*/ 1723701 h 1952472"/>
                <a:gd name="connsiteX11" fmla="*/ 591060 w 1449013"/>
                <a:gd name="connsiteY11" fmla="*/ 1542845 h 1952472"/>
                <a:gd name="connsiteX12" fmla="*/ 591060 w 1449013"/>
                <a:gd name="connsiteY12" fmla="*/ 1444072 h 1952472"/>
                <a:gd name="connsiteX13" fmla="*/ 0 w 1449013"/>
                <a:gd name="connsiteY13" fmla="*/ 1444072 h 1952472"/>
                <a:gd name="connsiteX14" fmla="*/ 0 w 1449013"/>
                <a:gd name="connsiteY14" fmla="*/ 967906 h 1952472"/>
                <a:gd name="connsiteX15" fmla="*/ 141381 w 1449013"/>
                <a:gd name="connsiteY15" fmla="*/ 1005593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449013 w 1449013"/>
                <a:gd name="connsiteY3" fmla="*/ 972519 h 1952472"/>
                <a:gd name="connsiteX4" fmla="*/ 1449013 w 1449013"/>
                <a:gd name="connsiteY4" fmla="*/ 1444072 h 1952472"/>
                <a:gd name="connsiteX5" fmla="*/ 857954 w 1449013"/>
                <a:gd name="connsiteY5" fmla="*/ 1444072 h 1952472"/>
                <a:gd name="connsiteX6" fmla="*/ 857954 w 1449013"/>
                <a:gd name="connsiteY6" fmla="*/ 1542845 h 1952472"/>
                <a:gd name="connsiteX7" fmla="*/ 953273 w 1449013"/>
                <a:gd name="connsiteY7" fmla="*/ 1723701 h 1952472"/>
                <a:gd name="connsiteX8" fmla="*/ 724507 w 1449013"/>
                <a:gd name="connsiteY8" fmla="*/ 1952472 h 1952472"/>
                <a:gd name="connsiteX9" fmla="*/ 495741 w 1449013"/>
                <a:gd name="connsiteY9" fmla="*/ 1723701 h 1952472"/>
                <a:gd name="connsiteX10" fmla="*/ 591060 w 1449013"/>
                <a:gd name="connsiteY10" fmla="*/ 1542845 h 1952472"/>
                <a:gd name="connsiteX11" fmla="*/ 591060 w 1449013"/>
                <a:gd name="connsiteY11" fmla="*/ 1444072 h 1952472"/>
                <a:gd name="connsiteX12" fmla="*/ 0 w 1449013"/>
                <a:gd name="connsiteY12" fmla="*/ 1444072 h 1952472"/>
                <a:gd name="connsiteX13" fmla="*/ 0 w 1449013"/>
                <a:gd name="connsiteY13" fmla="*/ 967906 h 1952472"/>
                <a:gd name="connsiteX14" fmla="*/ 141381 w 1449013"/>
                <a:gd name="connsiteY14" fmla="*/ 1005593 h 1952472"/>
                <a:gd name="connsiteX15" fmla="*/ 427338 w 1449013"/>
                <a:gd name="connsiteY15" fmla="*/ 719630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449013 w 1449013"/>
                <a:gd name="connsiteY2" fmla="*/ 972519 h 1952472"/>
                <a:gd name="connsiteX3" fmla="*/ 1449013 w 1449013"/>
                <a:gd name="connsiteY3" fmla="*/ 1444072 h 1952472"/>
                <a:gd name="connsiteX4" fmla="*/ 857954 w 1449013"/>
                <a:gd name="connsiteY4" fmla="*/ 1444072 h 1952472"/>
                <a:gd name="connsiteX5" fmla="*/ 857954 w 1449013"/>
                <a:gd name="connsiteY5" fmla="*/ 1542845 h 1952472"/>
                <a:gd name="connsiteX6" fmla="*/ 953273 w 1449013"/>
                <a:gd name="connsiteY6" fmla="*/ 1723701 h 1952472"/>
                <a:gd name="connsiteX7" fmla="*/ 724507 w 1449013"/>
                <a:gd name="connsiteY7" fmla="*/ 1952472 h 1952472"/>
                <a:gd name="connsiteX8" fmla="*/ 495741 w 1449013"/>
                <a:gd name="connsiteY8" fmla="*/ 1723701 h 1952472"/>
                <a:gd name="connsiteX9" fmla="*/ 591060 w 1449013"/>
                <a:gd name="connsiteY9" fmla="*/ 1542845 h 1952472"/>
                <a:gd name="connsiteX10" fmla="*/ 591060 w 1449013"/>
                <a:gd name="connsiteY10" fmla="*/ 1444072 h 1952472"/>
                <a:gd name="connsiteX11" fmla="*/ 0 w 1449013"/>
                <a:gd name="connsiteY11" fmla="*/ 1444072 h 1952472"/>
                <a:gd name="connsiteX12" fmla="*/ 0 w 1449013"/>
                <a:gd name="connsiteY12" fmla="*/ 967906 h 1952472"/>
                <a:gd name="connsiteX13" fmla="*/ 141381 w 1449013"/>
                <a:gd name="connsiteY13" fmla="*/ 1005593 h 1952472"/>
                <a:gd name="connsiteX14" fmla="*/ 427338 w 1449013"/>
                <a:gd name="connsiteY14" fmla="*/ 719630 h 1952472"/>
                <a:gd name="connsiteX15" fmla="*/ 141381 w 1449013"/>
                <a:gd name="connsiteY15" fmla="*/ 43366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972519 h 1952472"/>
                <a:gd name="connsiteX2" fmla="*/ 1449013 w 1449013"/>
                <a:gd name="connsiteY2" fmla="*/ 1444072 h 1952472"/>
                <a:gd name="connsiteX3" fmla="*/ 857954 w 1449013"/>
                <a:gd name="connsiteY3" fmla="*/ 1444072 h 1952472"/>
                <a:gd name="connsiteX4" fmla="*/ 857954 w 1449013"/>
                <a:gd name="connsiteY4" fmla="*/ 1542845 h 1952472"/>
                <a:gd name="connsiteX5" fmla="*/ 953273 w 1449013"/>
                <a:gd name="connsiteY5" fmla="*/ 1723701 h 1952472"/>
                <a:gd name="connsiteX6" fmla="*/ 724507 w 1449013"/>
                <a:gd name="connsiteY6" fmla="*/ 1952472 h 1952472"/>
                <a:gd name="connsiteX7" fmla="*/ 495741 w 1449013"/>
                <a:gd name="connsiteY7" fmla="*/ 1723701 h 1952472"/>
                <a:gd name="connsiteX8" fmla="*/ 591060 w 1449013"/>
                <a:gd name="connsiteY8" fmla="*/ 1542845 h 1952472"/>
                <a:gd name="connsiteX9" fmla="*/ 591060 w 1449013"/>
                <a:gd name="connsiteY9" fmla="*/ 1444072 h 1952472"/>
                <a:gd name="connsiteX10" fmla="*/ 0 w 1449013"/>
                <a:gd name="connsiteY10" fmla="*/ 1444072 h 1952472"/>
                <a:gd name="connsiteX11" fmla="*/ 0 w 1449013"/>
                <a:gd name="connsiteY11" fmla="*/ 967906 h 1952472"/>
                <a:gd name="connsiteX12" fmla="*/ 141381 w 1449013"/>
                <a:gd name="connsiteY12" fmla="*/ 1005593 h 1952472"/>
                <a:gd name="connsiteX13" fmla="*/ 427338 w 1449013"/>
                <a:gd name="connsiteY13" fmla="*/ 719630 h 1952472"/>
                <a:gd name="connsiteX14" fmla="*/ 141381 w 1449013"/>
                <a:gd name="connsiteY14" fmla="*/ 433666 h 1952472"/>
                <a:gd name="connsiteX15" fmla="*/ 0 w 1449013"/>
                <a:gd name="connsiteY15" fmla="*/ 471352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1444072 h 1952472"/>
                <a:gd name="connsiteX2" fmla="*/ 857954 w 1449013"/>
                <a:gd name="connsiteY2" fmla="*/ 1444072 h 1952472"/>
                <a:gd name="connsiteX3" fmla="*/ 857954 w 1449013"/>
                <a:gd name="connsiteY3" fmla="*/ 1542845 h 1952472"/>
                <a:gd name="connsiteX4" fmla="*/ 953273 w 1449013"/>
                <a:gd name="connsiteY4" fmla="*/ 1723701 h 1952472"/>
                <a:gd name="connsiteX5" fmla="*/ 724507 w 1449013"/>
                <a:gd name="connsiteY5" fmla="*/ 1952472 h 1952472"/>
                <a:gd name="connsiteX6" fmla="*/ 495741 w 1449013"/>
                <a:gd name="connsiteY6" fmla="*/ 1723701 h 1952472"/>
                <a:gd name="connsiteX7" fmla="*/ 591060 w 1449013"/>
                <a:gd name="connsiteY7" fmla="*/ 1542845 h 1952472"/>
                <a:gd name="connsiteX8" fmla="*/ 591060 w 1449013"/>
                <a:gd name="connsiteY8" fmla="*/ 1444072 h 1952472"/>
                <a:gd name="connsiteX9" fmla="*/ 0 w 1449013"/>
                <a:gd name="connsiteY9" fmla="*/ 1444072 h 1952472"/>
                <a:gd name="connsiteX10" fmla="*/ 0 w 1449013"/>
                <a:gd name="connsiteY10" fmla="*/ 967906 h 1952472"/>
                <a:gd name="connsiteX11" fmla="*/ 141381 w 1449013"/>
                <a:gd name="connsiteY11" fmla="*/ 1005593 h 1952472"/>
                <a:gd name="connsiteX12" fmla="*/ 427338 w 1449013"/>
                <a:gd name="connsiteY12" fmla="*/ 719630 h 1952472"/>
                <a:gd name="connsiteX13" fmla="*/ 141381 w 1449013"/>
                <a:gd name="connsiteY13" fmla="*/ 433666 h 1952472"/>
                <a:gd name="connsiteX14" fmla="*/ 0 w 1449013"/>
                <a:gd name="connsiteY14" fmla="*/ 47135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rgbClr val="595959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64" name="Oval 21">
              <a:extLst>
                <a:ext uri="{FF2B5EF4-FFF2-40B4-BE49-F238E27FC236}">
                  <a16:creationId xmlns:a16="http://schemas.microsoft.com/office/drawing/2014/main" id="{07C7E200-424E-46A4-A31B-DF844F2A7E40}"/>
                </a:ext>
              </a:extLst>
            </p:cNvPr>
            <p:cNvSpPr/>
            <p:nvPr/>
          </p:nvSpPr>
          <p:spPr>
            <a:xfrm rot="16200000" flipH="1">
              <a:off x="5869533" y="2988497"/>
              <a:ext cx="1045064" cy="1427172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rgbClr val="79D155">
                <a:lumMod val="60000"/>
                <a:lumOff val="40000"/>
              </a:srgbClr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AEC5E117-55D4-4636-8BD0-8BCB3BBE2AA9}"/>
              </a:ext>
            </a:extLst>
          </p:cNvPr>
          <p:cNvGrpSpPr/>
          <p:nvPr/>
        </p:nvGrpSpPr>
        <p:grpSpPr>
          <a:xfrm rot="16200000">
            <a:off x="4814170" y="1383967"/>
            <a:ext cx="305094" cy="943152"/>
            <a:chOff x="5295824" y="914400"/>
            <a:chExt cx="1809827" cy="5594807"/>
          </a:xfrm>
        </p:grpSpPr>
        <p:sp>
          <p:nvSpPr>
            <p:cNvPr id="272" name="Oval 21">
              <a:extLst>
                <a:ext uri="{FF2B5EF4-FFF2-40B4-BE49-F238E27FC236}">
                  <a16:creationId xmlns:a16="http://schemas.microsoft.com/office/drawing/2014/main" id="{60835F1E-30EF-4E21-9998-1A3AEE28C01E}"/>
                </a:ext>
              </a:extLst>
            </p:cNvPr>
            <p:cNvSpPr/>
            <p:nvPr/>
          </p:nvSpPr>
          <p:spPr>
            <a:xfrm>
              <a:off x="5674687" y="1692745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A5A5A5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73" name="Oval 21">
              <a:extLst>
                <a:ext uri="{FF2B5EF4-FFF2-40B4-BE49-F238E27FC236}">
                  <a16:creationId xmlns:a16="http://schemas.microsoft.com/office/drawing/2014/main" id="{891C8DA1-C3A3-4CE3-B254-2420EC8DE472}"/>
                </a:ext>
              </a:extLst>
            </p:cNvPr>
            <p:cNvSpPr/>
            <p:nvPr/>
          </p:nvSpPr>
          <p:spPr>
            <a:xfrm rot="5400000">
              <a:off x="5497744" y="723329"/>
              <a:ext cx="1045064" cy="142720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rgbClr val="595959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74" name="Oval 21">
              <a:extLst>
                <a:ext uri="{FF2B5EF4-FFF2-40B4-BE49-F238E27FC236}">
                  <a16:creationId xmlns:a16="http://schemas.microsoft.com/office/drawing/2014/main" id="{1FAE4D26-8F33-4C72-9B60-2014D9D921CE}"/>
                </a:ext>
              </a:extLst>
            </p:cNvPr>
            <p:cNvSpPr/>
            <p:nvPr/>
          </p:nvSpPr>
          <p:spPr>
            <a:xfrm>
              <a:off x="5667648" y="3970823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A5A5A5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75" name="Oval 21">
              <a:extLst>
                <a:ext uri="{FF2B5EF4-FFF2-40B4-BE49-F238E27FC236}">
                  <a16:creationId xmlns:a16="http://schemas.microsoft.com/office/drawing/2014/main" id="{32E82979-E124-4B62-A475-CF977736480B}"/>
                </a:ext>
              </a:extLst>
            </p:cNvPr>
            <p:cNvSpPr/>
            <p:nvPr/>
          </p:nvSpPr>
          <p:spPr>
            <a:xfrm rot="5400000">
              <a:off x="5486897" y="5273070"/>
              <a:ext cx="1045064" cy="1427209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449013 w 1449013"/>
                <a:gd name="connsiteY4" fmla="*/ 972519 h 1952472"/>
                <a:gd name="connsiteX5" fmla="*/ 1449013 w 1449013"/>
                <a:gd name="connsiteY5" fmla="*/ 1444072 h 1952472"/>
                <a:gd name="connsiteX6" fmla="*/ 857954 w 1449013"/>
                <a:gd name="connsiteY6" fmla="*/ 1444072 h 1952472"/>
                <a:gd name="connsiteX7" fmla="*/ 857954 w 1449013"/>
                <a:gd name="connsiteY7" fmla="*/ 1542845 h 1952472"/>
                <a:gd name="connsiteX8" fmla="*/ 953273 w 1449013"/>
                <a:gd name="connsiteY8" fmla="*/ 1723701 h 1952472"/>
                <a:gd name="connsiteX9" fmla="*/ 724507 w 1449013"/>
                <a:gd name="connsiteY9" fmla="*/ 1952472 h 1952472"/>
                <a:gd name="connsiteX10" fmla="*/ 495741 w 1449013"/>
                <a:gd name="connsiteY10" fmla="*/ 1723701 h 1952472"/>
                <a:gd name="connsiteX11" fmla="*/ 591060 w 1449013"/>
                <a:gd name="connsiteY11" fmla="*/ 1542845 h 1952472"/>
                <a:gd name="connsiteX12" fmla="*/ 591060 w 1449013"/>
                <a:gd name="connsiteY12" fmla="*/ 1444072 h 1952472"/>
                <a:gd name="connsiteX13" fmla="*/ 0 w 1449013"/>
                <a:gd name="connsiteY13" fmla="*/ 1444072 h 1952472"/>
                <a:gd name="connsiteX14" fmla="*/ 0 w 1449013"/>
                <a:gd name="connsiteY14" fmla="*/ 967906 h 1952472"/>
                <a:gd name="connsiteX15" fmla="*/ 141381 w 1449013"/>
                <a:gd name="connsiteY15" fmla="*/ 1005593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449013 w 1449013"/>
                <a:gd name="connsiteY3" fmla="*/ 972519 h 1952472"/>
                <a:gd name="connsiteX4" fmla="*/ 1449013 w 1449013"/>
                <a:gd name="connsiteY4" fmla="*/ 1444072 h 1952472"/>
                <a:gd name="connsiteX5" fmla="*/ 857954 w 1449013"/>
                <a:gd name="connsiteY5" fmla="*/ 1444072 h 1952472"/>
                <a:gd name="connsiteX6" fmla="*/ 857954 w 1449013"/>
                <a:gd name="connsiteY6" fmla="*/ 1542845 h 1952472"/>
                <a:gd name="connsiteX7" fmla="*/ 953273 w 1449013"/>
                <a:gd name="connsiteY7" fmla="*/ 1723701 h 1952472"/>
                <a:gd name="connsiteX8" fmla="*/ 724507 w 1449013"/>
                <a:gd name="connsiteY8" fmla="*/ 1952472 h 1952472"/>
                <a:gd name="connsiteX9" fmla="*/ 495741 w 1449013"/>
                <a:gd name="connsiteY9" fmla="*/ 1723701 h 1952472"/>
                <a:gd name="connsiteX10" fmla="*/ 591060 w 1449013"/>
                <a:gd name="connsiteY10" fmla="*/ 1542845 h 1952472"/>
                <a:gd name="connsiteX11" fmla="*/ 591060 w 1449013"/>
                <a:gd name="connsiteY11" fmla="*/ 1444072 h 1952472"/>
                <a:gd name="connsiteX12" fmla="*/ 0 w 1449013"/>
                <a:gd name="connsiteY12" fmla="*/ 1444072 h 1952472"/>
                <a:gd name="connsiteX13" fmla="*/ 0 w 1449013"/>
                <a:gd name="connsiteY13" fmla="*/ 967906 h 1952472"/>
                <a:gd name="connsiteX14" fmla="*/ 141381 w 1449013"/>
                <a:gd name="connsiteY14" fmla="*/ 1005593 h 1952472"/>
                <a:gd name="connsiteX15" fmla="*/ 427338 w 1449013"/>
                <a:gd name="connsiteY15" fmla="*/ 719630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449013 w 1449013"/>
                <a:gd name="connsiteY2" fmla="*/ 972519 h 1952472"/>
                <a:gd name="connsiteX3" fmla="*/ 1449013 w 1449013"/>
                <a:gd name="connsiteY3" fmla="*/ 1444072 h 1952472"/>
                <a:gd name="connsiteX4" fmla="*/ 857954 w 1449013"/>
                <a:gd name="connsiteY4" fmla="*/ 1444072 h 1952472"/>
                <a:gd name="connsiteX5" fmla="*/ 857954 w 1449013"/>
                <a:gd name="connsiteY5" fmla="*/ 1542845 h 1952472"/>
                <a:gd name="connsiteX6" fmla="*/ 953273 w 1449013"/>
                <a:gd name="connsiteY6" fmla="*/ 1723701 h 1952472"/>
                <a:gd name="connsiteX7" fmla="*/ 724507 w 1449013"/>
                <a:gd name="connsiteY7" fmla="*/ 1952472 h 1952472"/>
                <a:gd name="connsiteX8" fmla="*/ 495741 w 1449013"/>
                <a:gd name="connsiteY8" fmla="*/ 1723701 h 1952472"/>
                <a:gd name="connsiteX9" fmla="*/ 591060 w 1449013"/>
                <a:gd name="connsiteY9" fmla="*/ 1542845 h 1952472"/>
                <a:gd name="connsiteX10" fmla="*/ 591060 w 1449013"/>
                <a:gd name="connsiteY10" fmla="*/ 1444072 h 1952472"/>
                <a:gd name="connsiteX11" fmla="*/ 0 w 1449013"/>
                <a:gd name="connsiteY11" fmla="*/ 1444072 h 1952472"/>
                <a:gd name="connsiteX12" fmla="*/ 0 w 1449013"/>
                <a:gd name="connsiteY12" fmla="*/ 967906 h 1952472"/>
                <a:gd name="connsiteX13" fmla="*/ 141381 w 1449013"/>
                <a:gd name="connsiteY13" fmla="*/ 1005593 h 1952472"/>
                <a:gd name="connsiteX14" fmla="*/ 427338 w 1449013"/>
                <a:gd name="connsiteY14" fmla="*/ 719630 h 1952472"/>
                <a:gd name="connsiteX15" fmla="*/ 141381 w 1449013"/>
                <a:gd name="connsiteY15" fmla="*/ 43366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972519 h 1952472"/>
                <a:gd name="connsiteX2" fmla="*/ 1449013 w 1449013"/>
                <a:gd name="connsiteY2" fmla="*/ 1444072 h 1952472"/>
                <a:gd name="connsiteX3" fmla="*/ 857954 w 1449013"/>
                <a:gd name="connsiteY3" fmla="*/ 1444072 h 1952472"/>
                <a:gd name="connsiteX4" fmla="*/ 857954 w 1449013"/>
                <a:gd name="connsiteY4" fmla="*/ 1542845 h 1952472"/>
                <a:gd name="connsiteX5" fmla="*/ 953273 w 1449013"/>
                <a:gd name="connsiteY5" fmla="*/ 1723701 h 1952472"/>
                <a:gd name="connsiteX6" fmla="*/ 724507 w 1449013"/>
                <a:gd name="connsiteY6" fmla="*/ 1952472 h 1952472"/>
                <a:gd name="connsiteX7" fmla="*/ 495741 w 1449013"/>
                <a:gd name="connsiteY7" fmla="*/ 1723701 h 1952472"/>
                <a:gd name="connsiteX8" fmla="*/ 591060 w 1449013"/>
                <a:gd name="connsiteY8" fmla="*/ 1542845 h 1952472"/>
                <a:gd name="connsiteX9" fmla="*/ 591060 w 1449013"/>
                <a:gd name="connsiteY9" fmla="*/ 1444072 h 1952472"/>
                <a:gd name="connsiteX10" fmla="*/ 0 w 1449013"/>
                <a:gd name="connsiteY10" fmla="*/ 1444072 h 1952472"/>
                <a:gd name="connsiteX11" fmla="*/ 0 w 1449013"/>
                <a:gd name="connsiteY11" fmla="*/ 967906 h 1952472"/>
                <a:gd name="connsiteX12" fmla="*/ 141381 w 1449013"/>
                <a:gd name="connsiteY12" fmla="*/ 1005593 h 1952472"/>
                <a:gd name="connsiteX13" fmla="*/ 427338 w 1449013"/>
                <a:gd name="connsiteY13" fmla="*/ 719630 h 1952472"/>
                <a:gd name="connsiteX14" fmla="*/ 141381 w 1449013"/>
                <a:gd name="connsiteY14" fmla="*/ 433666 h 1952472"/>
                <a:gd name="connsiteX15" fmla="*/ 0 w 1449013"/>
                <a:gd name="connsiteY15" fmla="*/ 471352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1444072 h 1952472"/>
                <a:gd name="connsiteX2" fmla="*/ 857954 w 1449013"/>
                <a:gd name="connsiteY2" fmla="*/ 1444072 h 1952472"/>
                <a:gd name="connsiteX3" fmla="*/ 857954 w 1449013"/>
                <a:gd name="connsiteY3" fmla="*/ 1542845 h 1952472"/>
                <a:gd name="connsiteX4" fmla="*/ 953273 w 1449013"/>
                <a:gd name="connsiteY4" fmla="*/ 1723701 h 1952472"/>
                <a:gd name="connsiteX5" fmla="*/ 724507 w 1449013"/>
                <a:gd name="connsiteY5" fmla="*/ 1952472 h 1952472"/>
                <a:gd name="connsiteX6" fmla="*/ 495741 w 1449013"/>
                <a:gd name="connsiteY6" fmla="*/ 1723701 h 1952472"/>
                <a:gd name="connsiteX7" fmla="*/ 591060 w 1449013"/>
                <a:gd name="connsiteY7" fmla="*/ 1542845 h 1952472"/>
                <a:gd name="connsiteX8" fmla="*/ 591060 w 1449013"/>
                <a:gd name="connsiteY8" fmla="*/ 1444072 h 1952472"/>
                <a:gd name="connsiteX9" fmla="*/ 0 w 1449013"/>
                <a:gd name="connsiteY9" fmla="*/ 1444072 h 1952472"/>
                <a:gd name="connsiteX10" fmla="*/ 0 w 1449013"/>
                <a:gd name="connsiteY10" fmla="*/ 967906 h 1952472"/>
                <a:gd name="connsiteX11" fmla="*/ 141381 w 1449013"/>
                <a:gd name="connsiteY11" fmla="*/ 1005593 h 1952472"/>
                <a:gd name="connsiteX12" fmla="*/ 427338 w 1449013"/>
                <a:gd name="connsiteY12" fmla="*/ 719630 h 1952472"/>
                <a:gd name="connsiteX13" fmla="*/ 141381 w 1449013"/>
                <a:gd name="connsiteY13" fmla="*/ 433666 h 1952472"/>
                <a:gd name="connsiteX14" fmla="*/ 0 w 1449013"/>
                <a:gd name="connsiteY14" fmla="*/ 47135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rgbClr val="595959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76" name="Oval 21">
              <a:extLst>
                <a:ext uri="{FF2B5EF4-FFF2-40B4-BE49-F238E27FC236}">
                  <a16:creationId xmlns:a16="http://schemas.microsoft.com/office/drawing/2014/main" id="{C6868FA8-B138-452E-B561-83B6F410C66B}"/>
                </a:ext>
              </a:extLst>
            </p:cNvPr>
            <p:cNvSpPr/>
            <p:nvPr/>
          </p:nvSpPr>
          <p:spPr>
            <a:xfrm rot="16200000" flipH="1">
              <a:off x="5869533" y="2988497"/>
              <a:ext cx="1045064" cy="1427172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rgbClr val="79D155">
                <a:lumMod val="60000"/>
                <a:lumOff val="40000"/>
              </a:srgbClr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pic>
        <p:nvPicPr>
          <p:cNvPr id="281" name="Picture 280">
            <a:extLst>
              <a:ext uri="{FF2B5EF4-FFF2-40B4-BE49-F238E27FC236}">
                <a16:creationId xmlns:a16="http://schemas.microsoft.com/office/drawing/2014/main" id="{5924FDD6-50A6-4179-B5A7-512FDAC15B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22744" r="418" b="38722"/>
          <a:stretch/>
        </p:blipFill>
        <p:spPr>
          <a:xfrm>
            <a:off x="4093622" y="2823934"/>
            <a:ext cx="1619302" cy="1557174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D08E8F89-D029-4EC4-83B1-FFA54BFFD2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29053" r="17134" b="47416"/>
          <a:stretch/>
        </p:blipFill>
        <p:spPr>
          <a:xfrm>
            <a:off x="4745877" y="5677528"/>
            <a:ext cx="1293078" cy="959872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C105BED6-D945-4757-B648-A4C164C9324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0" r="20964" b="44590"/>
          <a:stretch/>
        </p:blipFill>
        <p:spPr>
          <a:xfrm>
            <a:off x="3579108" y="4478620"/>
            <a:ext cx="1133496" cy="1065976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F11BE9C7-365D-4FFD-8DCE-EAC8C91A4FF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1" t="27612" r="12265" b="39872"/>
          <a:stretch/>
        </p:blipFill>
        <p:spPr>
          <a:xfrm rot="10800000" flipV="1">
            <a:off x="3588904" y="5693763"/>
            <a:ext cx="1111874" cy="923191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40F8D0AF-ADBA-4E6B-B5F9-99FA0FC5B27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0" t="17460" r="57641" b="39574"/>
          <a:stretch/>
        </p:blipFill>
        <p:spPr>
          <a:xfrm>
            <a:off x="4800599" y="4507457"/>
            <a:ext cx="1238356" cy="10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0853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</TotalTime>
  <Words>614</Words>
  <Application>Microsoft Office PowerPoint</Application>
  <PresentationFormat>A3 Paper (297x420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1.0_tuswave_ps</vt:lpstr>
      <vt:lpstr>2005_iannnnnGMO</vt:lpstr>
      <vt:lpstr>Arial</vt:lpstr>
      <vt:lpstr>Calibri</vt:lpstr>
      <vt:lpstr>Calibri Light</vt:lpstr>
      <vt:lpstr>TH Charm of AU</vt:lpstr>
      <vt:lpstr>TH Niramit AS</vt:lpstr>
      <vt:lpstr>TH SarabunPSK</vt:lpstr>
      <vt:lpstr>ธีมของ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vf</dc:creator>
  <cp:lastModifiedBy>mangwaan</cp:lastModifiedBy>
  <cp:revision>192</cp:revision>
  <dcterms:created xsi:type="dcterms:W3CDTF">2020-05-22T06:16:00Z</dcterms:created>
  <dcterms:modified xsi:type="dcterms:W3CDTF">2021-03-25T12:21:12Z</dcterms:modified>
</cp:coreProperties>
</file>